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2" r:id="rId2"/>
  </p:sldMasterIdLst>
  <p:notesMasterIdLst>
    <p:notesMasterId r:id="rId31"/>
  </p:notesMasterIdLst>
  <p:sldIdLst>
    <p:sldId id="440" r:id="rId3"/>
    <p:sldId id="411" r:id="rId4"/>
    <p:sldId id="412" r:id="rId5"/>
    <p:sldId id="414" r:id="rId6"/>
    <p:sldId id="457" r:id="rId7"/>
    <p:sldId id="442" r:id="rId8"/>
    <p:sldId id="441" r:id="rId9"/>
    <p:sldId id="443" r:id="rId10"/>
    <p:sldId id="416" r:id="rId11"/>
    <p:sldId id="417" r:id="rId12"/>
    <p:sldId id="445" r:id="rId13"/>
    <p:sldId id="480" r:id="rId14"/>
    <p:sldId id="444" r:id="rId15"/>
    <p:sldId id="450" r:id="rId16"/>
    <p:sldId id="451" r:id="rId17"/>
    <p:sldId id="448" r:id="rId18"/>
    <p:sldId id="426" r:id="rId19"/>
    <p:sldId id="428" r:id="rId20"/>
    <p:sldId id="423" r:id="rId21"/>
    <p:sldId id="453" r:id="rId22"/>
    <p:sldId id="460" r:id="rId23"/>
    <p:sldId id="454" r:id="rId24"/>
    <p:sldId id="463" r:id="rId25"/>
    <p:sldId id="468" r:id="rId26"/>
    <p:sldId id="470" r:id="rId27"/>
    <p:sldId id="469" r:id="rId28"/>
    <p:sldId id="425" r:id="rId29"/>
    <p:sldId id="424" r:id="rId3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38">
          <p15:clr>
            <a:srgbClr val="A4A3A4"/>
          </p15:clr>
        </p15:guide>
        <p15:guide id="2" pos="3561">
          <p15:clr>
            <a:srgbClr val="A4A3A4"/>
          </p15:clr>
        </p15:guide>
      </p15:sldGuideLst>
    </p:ext>
    <p:ext uri="{505F2C04-C923-438B-8C0F-E0CD2BADF298}">
      <wppc:fontMiss xmlns="" xmlns:wppc="http://www.wps.cn/officeDocument/PresentationCustomData" type="true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B966E"/>
    <a:srgbClr val="8D8D8F"/>
    <a:srgbClr val="11876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345" autoAdjust="0"/>
  </p:normalViewPr>
  <p:slideViewPr>
    <p:cSldViewPr snapToGrid="0">
      <p:cViewPr varScale="1">
        <p:scale>
          <a:sx n="80" d="100"/>
          <a:sy n="80" d="100"/>
        </p:scale>
        <p:origin x="754" y="67"/>
      </p:cViewPr>
      <p:guideLst>
        <p:guide orient="horz" pos="2238"/>
        <p:guide pos="356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8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FBDE5C-DD55-4230-8EBB-BBB697A72FE8}" type="datetimeFigureOut">
              <a:rPr lang="zh-CN" altLang="en-US" smtClean="0"/>
              <a:t>2020/4/14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E9C562-C70A-482D-9097-13BDB7CB818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E9C562-C70A-482D-9097-13BDB7CB8181}" type="slidenum">
              <a:rPr lang="zh-CN" altLang="en-US" smtClean="0"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028F8-0EFB-4EE2-913C-7FB72984A7FB}" type="datetimeFigureOut">
              <a:rPr lang="zh-CN" altLang="en-US" smtClean="0"/>
              <a:t>2020/4/14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5833FB-2D04-4E0E-A799-4C0682A150B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028F8-0EFB-4EE2-913C-7FB72984A7FB}" type="datetimeFigureOut">
              <a:rPr lang="zh-CN" altLang="en-US" smtClean="0"/>
              <a:t>2020/4/14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5833FB-2D04-4E0E-A799-4C0682A150B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028F8-0EFB-4EE2-913C-7FB72984A7FB}" type="datetimeFigureOut">
              <a:rPr lang="zh-CN" altLang="en-US" smtClean="0"/>
              <a:t>2020/4/14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5833FB-2D04-4E0E-A799-4C0682A150B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​​ 6"/>
          <p:cNvSpPr/>
          <p:nvPr/>
        </p:nvSpPr>
        <p:spPr>
          <a:xfrm>
            <a:off x="914400" y="-675456"/>
            <a:ext cx="14928981" cy="9433048"/>
          </a:xfrm>
          <a:prstGeom prst="ellipse">
            <a:avLst/>
          </a:prstGeom>
          <a:gradFill flip="none" rotWithShape="1">
            <a:gsLst>
              <a:gs pos="0">
                <a:srgbClr val="29E7FB"/>
              </a:gs>
              <a:gs pos="23000">
                <a:srgbClr val="00B0F0"/>
              </a:gs>
              <a:gs pos="68000">
                <a:schemeClr val="tx1">
                  <a:lumMod val="0"/>
                </a:schemeClr>
              </a:gs>
              <a:gs pos="53000">
                <a:schemeClr val="tx2">
                  <a:lumMod val="75000"/>
                </a:schemeClr>
              </a:gs>
              <a:gs pos="100000">
                <a:schemeClr val="tx1">
                  <a:lumMod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prstClr val="white"/>
              </a:solidFill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3648406" y="1733815"/>
            <a:ext cx="8592277" cy="3695507"/>
            <a:chOff x="2699792" y="1805822"/>
            <a:chExt cx="6444208" cy="3695507"/>
          </a:xfrm>
        </p:grpSpPr>
        <p:sp>
          <p:nvSpPr>
            <p:cNvPr id="9" name="矩形​​ 8"/>
            <p:cNvSpPr/>
            <p:nvPr/>
          </p:nvSpPr>
          <p:spPr>
            <a:xfrm>
              <a:off x="2915816" y="1844824"/>
              <a:ext cx="6228184" cy="3600400"/>
            </a:xfrm>
            <a:prstGeom prst="rect">
              <a:avLst/>
            </a:prstGeom>
            <a:solidFill>
              <a:srgbClr val="E2E2E2"/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10" name="矩形​​ 5"/>
            <p:cNvSpPr/>
            <p:nvPr/>
          </p:nvSpPr>
          <p:spPr>
            <a:xfrm>
              <a:off x="2699792" y="1805822"/>
              <a:ext cx="720080" cy="3695507"/>
            </a:xfrm>
            <a:custGeom>
              <a:avLst/>
              <a:gdLst>
                <a:gd name="connsiteX0" fmla="*/ 0 w 720080"/>
                <a:gd name="connsiteY0" fmla="*/ 0 h 3600400"/>
                <a:gd name="connsiteX1" fmla="*/ 720080 w 720080"/>
                <a:gd name="connsiteY1" fmla="*/ 0 h 3600400"/>
                <a:gd name="connsiteX2" fmla="*/ 720080 w 720080"/>
                <a:gd name="connsiteY2" fmla="*/ 3600400 h 3600400"/>
                <a:gd name="connsiteX3" fmla="*/ 0 w 720080"/>
                <a:gd name="connsiteY3" fmla="*/ 3600400 h 3600400"/>
                <a:gd name="connsiteX4" fmla="*/ 0 w 720080"/>
                <a:gd name="connsiteY4" fmla="*/ 0 h 3600400"/>
                <a:gd name="connsiteX0-1" fmla="*/ 0 w 720080"/>
                <a:gd name="connsiteY0-2" fmla="*/ 0 h 3640157"/>
                <a:gd name="connsiteX1-3" fmla="*/ 720080 w 720080"/>
                <a:gd name="connsiteY1-4" fmla="*/ 39757 h 3640157"/>
                <a:gd name="connsiteX2-5" fmla="*/ 720080 w 720080"/>
                <a:gd name="connsiteY2-6" fmla="*/ 3640157 h 3640157"/>
                <a:gd name="connsiteX3-7" fmla="*/ 0 w 720080"/>
                <a:gd name="connsiteY3-8" fmla="*/ 3640157 h 3640157"/>
                <a:gd name="connsiteX4-9" fmla="*/ 0 w 720080"/>
                <a:gd name="connsiteY4-10" fmla="*/ 0 h 3640157"/>
                <a:gd name="connsiteX0-11" fmla="*/ 0 w 720080"/>
                <a:gd name="connsiteY0-12" fmla="*/ 0 h 3664011"/>
                <a:gd name="connsiteX1-13" fmla="*/ 720080 w 720080"/>
                <a:gd name="connsiteY1-14" fmla="*/ 39757 h 3664011"/>
                <a:gd name="connsiteX2-15" fmla="*/ 720080 w 720080"/>
                <a:gd name="connsiteY2-16" fmla="*/ 3640157 h 3664011"/>
                <a:gd name="connsiteX3-17" fmla="*/ 0 w 720080"/>
                <a:gd name="connsiteY3-18" fmla="*/ 3664011 h 3664011"/>
                <a:gd name="connsiteX4-19" fmla="*/ 0 w 720080"/>
                <a:gd name="connsiteY4-20" fmla="*/ 0 h 3664011"/>
                <a:gd name="connsiteX0-21" fmla="*/ 0 w 720080"/>
                <a:gd name="connsiteY0-22" fmla="*/ 0 h 3632206"/>
                <a:gd name="connsiteX1-23" fmla="*/ 720080 w 720080"/>
                <a:gd name="connsiteY1-24" fmla="*/ 7952 h 3632206"/>
                <a:gd name="connsiteX2-25" fmla="*/ 720080 w 720080"/>
                <a:gd name="connsiteY2-26" fmla="*/ 3608352 h 3632206"/>
                <a:gd name="connsiteX3-27" fmla="*/ 0 w 720080"/>
                <a:gd name="connsiteY3-28" fmla="*/ 3632206 h 3632206"/>
                <a:gd name="connsiteX4-29" fmla="*/ 0 w 720080"/>
                <a:gd name="connsiteY4-30" fmla="*/ 0 h 3632206"/>
                <a:gd name="connsiteX0-31" fmla="*/ 0 w 720080"/>
                <a:gd name="connsiteY0-32" fmla="*/ 15147 h 3647353"/>
                <a:gd name="connsiteX1-33" fmla="*/ 720080 w 720080"/>
                <a:gd name="connsiteY1-34" fmla="*/ 23099 h 3647353"/>
                <a:gd name="connsiteX2-35" fmla="*/ 720080 w 720080"/>
                <a:gd name="connsiteY2-36" fmla="*/ 3623499 h 3647353"/>
                <a:gd name="connsiteX3-37" fmla="*/ 0 w 720080"/>
                <a:gd name="connsiteY3-38" fmla="*/ 3647353 h 3647353"/>
                <a:gd name="connsiteX4-39" fmla="*/ 0 w 720080"/>
                <a:gd name="connsiteY4-40" fmla="*/ 15147 h 3647353"/>
                <a:gd name="connsiteX0-41" fmla="*/ 0 w 720080"/>
                <a:gd name="connsiteY0-42" fmla="*/ 15147 h 3651744"/>
                <a:gd name="connsiteX1-43" fmla="*/ 720080 w 720080"/>
                <a:gd name="connsiteY1-44" fmla="*/ 23099 h 3651744"/>
                <a:gd name="connsiteX2-45" fmla="*/ 720080 w 720080"/>
                <a:gd name="connsiteY2-46" fmla="*/ 3623499 h 3651744"/>
                <a:gd name="connsiteX3-47" fmla="*/ 0 w 720080"/>
                <a:gd name="connsiteY3-48" fmla="*/ 3647353 h 3651744"/>
                <a:gd name="connsiteX4-49" fmla="*/ 0 w 720080"/>
                <a:gd name="connsiteY4-50" fmla="*/ 15147 h 3651744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720080" h="3651744">
                  <a:moveTo>
                    <a:pt x="0" y="15147"/>
                  </a:moveTo>
                  <a:cubicBezTo>
                    <a:pt x="271832" y="-21959"/>
                    <a:pt x="480053" y="20448"/>
                    <a:pt x="720080" y="23099"/>
                  </a:cubicBezTo>
                  <a:lnTo>
                    <a:pt x="720080" y="3623499"/>
                  </a:lnTo>
                  <a:cubicBezTo>
                    <a:pt x="480053" y="3631450"/>
                    <a:pt x="287735" y="3663256"/>
                    <a:pt x="0" y="3647353"/>
                  </a:cubicBezTo>
                  <a:lnTo>
                    <a:pt x="0" y="15147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68000">
                  <a:srgbClr val="D3D3D3"/>
                </a:gs>
                <a:gs pos="34000">
                  <a:schemeClr val="bg1">
                    <a:lumMod val="95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0" scaled="1"/>
              <a:tileRect/>
            </a:gradFill>
            <a:ln>
              <a:noFill/>
            </a:ln>
            <a:effectLst>
              <a:outerShdw blurRad="76200" sx="103000" sy="103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solidFill>
                  <a:prstClr val="white"/>
                </a:solidFill>
              </a:endParaRPr>
            </a:p>
          </p:txBody>
        </p:sp>
      </p:grpSp>
      <p:sp>
        <p:nvSpPr>
          <p:cNvPr id="15" name="椭圆 3"/>
          <p:cNvSpPr/>
          <p:nvPr/>
        </p:nvSpPr>
        <p:spPr>
          <a:xfrm>
            <a:off x="-1104800" y="1480794"/>
            <a:ext cx="190501" cy="142876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38000">
                <a:schemeClr val="bg1">
                  <a:alpha val="2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16" name="椭圆 4"/>
          <p:cNvSpPr/>
          <p:nvPr/>
        </p:nvSpPr>
        <p:spPr>
          <a:xfrm>
            <a:off x="-1104800" y="980728"/>
            <a:ext cx="190501" cy="142876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38000">
                <a:schemeClr val="bg1">
                  <a:alpha val="2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17" name="椭圆 5"/>
          <p:cNvSpPr/>
          <p:nvPr/>
        </p:nvSpPr>
        <p:spPr>
          <a:xfrm>
            <a:off x="-465320" y="2195174"/>
            <a:ext cx="190501" cy="142876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38000">
                <a:schemeClr val="bg1">
                  <a:alpha val="2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18" name="椭圆 6"/>
          <p:cNvSpPr/>
          <p:nvPr/>
        </p:nvSpPr>
        <p:spPr>
          <a:xfrm>
            <a:off x="-1180900" y="2996952"/>
            <a:ext cx="190501" cy="142876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38000">
                <a:schemeClr val="bg1">
                  <a:alpha val="2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19" name="椭圆 7"/>
          <p:cNvSpPr/>
          <p:nvPr/>
        </p:nvSpPr>
        <p:spPr>
          <a:xfrm>
            <a:off x="-901600" y="2195174"/>
            <a:ext cx="190501" cy="142876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38000">
                <a:schemeClr val="bg1">
                  <a:alpha val="2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20" name="椭圆 3"/>
          <p:cNvSpPr/>
          <p:nvPr/>
        </p:nvSpPr>
        <p:spPr>
          <a:xfrm>
            <a:off x="-901600" y="5430530"/>
            <a:ext cx="190501" cy="142876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38000">
                <a:schemeClr val="bg1">
                  <a:alpha val="2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21" name="椭圆 4"/>
          <p:cNvSpPr/>
          <p:nvPr/>
        </p:nvSpPr>
        <p:spPr>
          <a:xfrm>
            <a:off x="-2160917" y="5085184"/>
            <a:ext cx="190501" cy="142876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38000">
                <a:schemeClr val="bg1">
                  <a:alpha val="2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22" name="椭圆 5"/>
          <p:cNvSpPr/>
          <p:nvPr/>
        </p:nvSpPr>
        <p:spPr>
          <a:xfrm>
            <a:off x="-433485" y="3859338"/>
            <a:ext cx="190501" cy="142876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38000">
                <a:schemeClr val="bg1">
                  <a:alpha val="2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23" name="椭圆 6"/>
          <p:cNvSpPr/>
          <p:nvPr/>
        </p:nvSpPr>
        <p:spPr>
          <a:xfrm>
            <a:off x="-2640971" y="4006774"/>
            <a:ext cx="190501" cy="142876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38000">
                <a:schemeClr val="bg1">
                  <a:alpha val="2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24" name="椭圆 7"/>
          <p:cNvSpPr/>
          <p:nvPr/>
        </p:nvSpPr>
        <p:spPr>
          <a:xfrm>
            <a:off x="-249519" y="1629940"/>
            <a:ext cx="190501" cy="142876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38000">
                <a:schemeClr val="bg1">
                  <a:alpha val="2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prstClr val="white"/>
              </a:solidFill>
            </a:endParaRPr>
          </a:p>
        </p:txBody>
      </p:sp>
      <p:pic>
        <p:nvPicPr>
          <p:cNvPr id="25" name="图片 24"/>
          <p:cNvPicPr>
            <a:picLocks noChangeAspect="1"/>
          </p:cNvPicPr>
          <p:nvPr userDrawn="1"/>
        </p:nvPicPr>
        <p:blipFill rotWithShape="1">
          <a:blip r:embed="rId2"/>
          <a:srcRect b="8416"/>
          <a:stretch>
            <a:fillRect/>
          </a:stretch>
        </p:blipFill>
        <p:spPr>
          <a:xfrm>
            <a:off x="4625303" y="2256662"/>
            <a:ext cx="7629581" cy="2652721"/>
          </a:xfrm>
          <a:prstGeom prst="rect">
            <a:avLst/>
          </a:prstGeom>
          <a:effectLst/>
        </p:spPr>
      </p:pic>
      <p:sp>
        <p:nvSpPr>
          <p:cNvPr id="4" name="矩形 3"/>
          <p:cNvSpPr/>
          <p:nvPr userDrawn="1"/>
        </p:nvSpPr>
        <p:spPr>
          <a:xfrm>
            <a:off x="4581760" y="1740158"/>
            <a:ext cx="611097" cy="3667391"/>
          </a:xfrm>
          <a:prstGeom prst="rect">
            <a:avLst/>
          </a:prstGeom>
          <a:gradFill flip="none" rotWithShape="1">
            <a:gsLst>
              <a:gs pos="34000">
                <a:schemeClr val="accent1">
                  <a:alpha val="0"/>
                  <a:lumMod val="0"/>
                  <a:lumOff val="100000"/>
                </a:schemeClr>
              </a:gs>
              <a:gs pos="100000">
                <a:schemeClr val="tx1"/>
              </a:gs>
            </a:gsLst>
            <a:lin ang="10800000" scaled="1"/>
            <a:tileRect/>
          </a:gra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26" name="任意多边形 25"/>
          <p:cNvSpPr/>
          <p:nvPr userDrawn="1"/>
        </p:nvSpPr>
        <p:spPr>
          <a:xfrm>
            <a:off x="719403" y="5048434"/>
            <a:ext cx="665736" cy="468799"/>
          </a:xfrm>
          <a:custGeom>
            <a:avLst/>
            <a:gdLst/>
            <a:ahLst/>
            <a:cxnLst/>
            <a:rect l="l" t="t" r="r" b="b"/>
            <a:pathLst>
              <a:path w="5295331" h="4971836">
                <a:moveTo>
                  <a:pt x="197976" y="4797376"/>
                </a:moveTo>
                <a:lnTo>
                  <a:pt x="286603" y="4835358"/>
                </a:lnTo>
                <a:cubicBezTo>
                  <a:pt x="277375" y="4831667"/>
                  <a:pt x="227618" y="4814862"/>
                  <a:pt x="197976" y="4797376"/>
                </a:cubicBezTo>
                <a:close/>
                <a:moveTo>
                  <a:pt x="191068" y="4794415"/>
                </a:moveTo>
                <a:lnTo>
                  <a:pt x="197259" y="4796796"/>
                </a:lnTo>
                <a:lnTo>
                  <a:pt x="197976" y="4797376"/>
                </a:lnTo>
                <a:close/>
                <a:moveTo>
                  <a:pt x="4272295" y="4112463"/>
                </a:moveTo>
                <a:cubicBezTo>
                  <a:pt x="4278391" y="4112463"/>
                  <a:pt x="4270425" y="4126928"/>
                  <a:pt x="4272295" y="4134409"/>
                </a:cubicBezTo>
                <a:cubicBezTo>
                  <a:pt x="4281186" y="4169972"/>
                  <a:pt x="4277172" y="4207561"/>
                  <a:pt x="4279610" y="4244137"/>
                </a:cubicBezTo>
                <a:cubicBezTo>
                  <a:pt x="4286925" y="4253891"/>
                  <a:pt x="4294469" y="4263477"/>
                  <a:pt x="4301556" y="4273398"/>
                </a:cubicBezTo>
                <a:cubicBezTo>
                  <a:pt x="4306666" y="4280552"/>
                  <a:pt x="4310694" y="4288478"/>
                  <a:pt x="4316186" y="4295343"/>
                </a:cubicBezTo>
                <a:cubicBezTo>
                  <a:pt x="4320495" y="4300729"/>
                  <a:pt x="4326508" y="4304588"/>
                  <a:pt x="4330817" y="4309974"/>
                </a:cubicBezTo>
                <a:cubicBezTo>
                  <a:pt x="4336309" y="4316839"/>
                  <a:pt x="4339955" y="4325054"/>
                  <a:pt x="4345447" y="4331919"/>
                </a:cubicBezTo>
                <a:cubicBezTo>
                  <a:pt x="4349755" y="4337305"/>
                  <a:pt x="4354779" y="4342135"/>
                  <a:pt x="4360077" y="4346550"/>
                </a:cubicBezTo>
                <a:cubicBezTo>
                  <a:pt x="4369443" y="4354355"/>
                  <a:pt x="4382252" y="4358574"/>
                  <a:pt x="4389338" y="4368495"/>
                </a:cubicBezTo>
                <a:cubicBezTo>
                  <a:pt x="4395182" y="4376676"/>
                  <a:pt x="4394215" y="4388002"/>
                  <a:pt x="4396653" y="4397756"/>
                </a:cubicBezTo>
                <a:cubicBezTo>
                  <a:pt x="4383167" y="4451702"/>
                  <a:pt x="4397659" y="4402725"/>
                  <a:pt x="4374708" y="4456278"/>
                </a:cubicBezTo>
                <a:cubicBezTo>
                  <a:pt x="4359360" y="4492090"/>
                  <a:pt x="4364611" y="4483494"/>
                  <a:pt x="4369109" y="4475037"/>
                </a:cubicBezTo>
                <a:cubicBezTo>
                  <a:pt x="4366068" y="4480972"/>
                  <a:pt x="4360941" y="4491128"/>
                  <a:pt x="4352762" y="4507484"/>
                </a:cubicBezTo>
                <a:cubicBezTo>
                  <a:pt x="4345447" y="4512361"/>
                  <a:pt x="4337682" y="4516623"/>
                  <a:pt x="4330817" y="4522115"/>
                </a:cubicBezTo>
                <a:cubicBezTo>
                  <a:pt x="4325431" y="4526423"/>
                  <a:pt x="4322792" y="4534763"/>
                  <a:pt x="4316186" y="4536745"/>
                </a:cubicBezTo>
                <a:cubicBezTo>
                  <a:pt x="4297356" y="4542394"/>
                  <a:pt x="4277172" y="4541622"/>
                  <a:pt x="4257665" y="4544060"/>
                </a:cubicBezTo>
                <a:cubicBezTo>
                  <a:pt x="4250350" y="4539183"/>
                  <a:pt x="4241347" y="4536184"/>
                  <a:pt x="4235719" y="4529430"/>
                </a:cubicBezTo>
                <a:cubicBezTo>
                  <a:pt x="4228738" y="4521053"/>
                  <a:pt x="4229466" y="4507150"/>
                  <a:pt x="4221089" y="4500169"/>
                </a:cubicBezTo>
                <a:cubicBezTo>
                  <a:pt x="4213365" y="4493733"/>
                  <a:pt x="4201582" y="4495292"/>
                  <a:pt x="4191828" y="4492854"/>
                </a:cubicBezTo>
                <a:cubicBezTo>
                  <a:pt x="4156501" y="4528178"/>
                  <a:pt x="4201392" y="4485202"/>
                  <a:pt x="4155252" y="4522115"/>
                </a:cubicBezTo>
                <a:cubicBezTo>
                  <a:pt x="4149866" y="4526423"/>
                  <a:pt x="4146535" y="4533197"/>
                  <a:pt x="4140621" y="4536745"/>
                </a:cubicBezTo>
                <a:cubicBezTo>
                  <a:pt x="4134009" y="4540712"/>
                  <a:pt x="4125991" y="4541622"/>
                  <a:pt x="4118676" y="4544060"/>
                </a:cubicBezTo>
                <a:cubicBezTo>
                  <a:pt x="4068155" y="4527221"/>
                  <a:pt x="4128981" y="4546871"/>
                  <a:pt x="4038209" y="4522115"/>
                </a:cubicBezTo>
                <a:cubicBezTo>
                  <a:pt x="4030770" y="4520086"/>
                  <a:pt x="4019712" y="4521696"/>
                  <a:pt x="4016263" y="4514799"/>
                </a:cubicBezTo>
                <a:cubicBezTo>
                  <a:pt x="4012815" y="4507902"/>
                  <a:pt x="4021140" y="4500169"/>
                  <a:pt x="4023578" y="4492854"/>
                </a:cubicBezTo>
                <a:cubicBezTo>
                  <a:pt x="4030893" y="4487977"/>
                  <a:pt x="4039307" y="4484440"/>
                  <a:pt x="4045524" y="4478223"/>
                </a:cubicBezTo>
                <a:cubicBezTo>
                  <a:pt x="4062912" y="4460835"/>
                  <a:pt x="4067542" y="4434116"/>
                  <a:pt x="4074785" y="4412387"/>
                </a:cubicBezTo>
                <a:cubicBezTo>
                  <a:pt x="4110115" y="4377055"/>
                  <a:pt x="4067127" y="4421958"/>
                  <a:pt x="4104045" y="4375811"/>
                </a:cubicBezTo>
                <a:cubicBezTo>
                  <a:pt x="4108354" y="4370425"/>
                  <a:pt x="4114367" y="4366566"/>
                  <a:pt x="4118676" y="4361180"/>
                </a:cubicBezTo>
                <a:cubicBezTo>
                  <a:pt x="4134882" y="4340922"/>
                  <a:pt x="4132895" y="4340468"/>
                  <a:pt x="4140621" y="4317289"/>
                </a:cubicBezTo>
                <a:lnTo>
                  <a:pt x="4155252" y="4302659"/>
                </a:lnTo>
                <a:cubicBezTo>
                  <a:pt x="4160705" y="4297207"/>
                  <a:pt x="4160129" y="4288028"/>
                  <a:pt x="4162567" y="4280713"/>
                </a:cubicBezTo>
                <a:lnTo>
                  <a:pt x="4184513" y="4214876"/>
                </a:lnTo>
                <a:cubicBezTo>
                  <a:pt x="4214884" y="4123769"/>
                  <a:pt x="4202404" y="4199687"/>
                  <a:pt x="4228404" y="4156355"/>
                </a:cubicBezTo>
                <a:cubicBezTo>
                  <a:pt x="4232371" y="4149743"/>
                  <a:pt x="4230267" y="4139862"/>
                  <a:pt x="4235719" y="4134409"/>
                </a:cubicBezTo>
                <a:cubicBezTo>
                  <a:pt x="4245773" y="4124355"/>
                  <a:pt x="4266199" y="4112463"/>
                  <a:pt x="4272295" y="4112463"/>
                </a:cubicBezTo>
                <a:close/>
                <a:moveTo>
                  <a:pt x="3036026" y="4046627"/>
                </a:moveTo>
                <a:cubicBezTo>
                  <a:pt x="3006765" y="4049065"/>
                  <a:pt x="2977349" y="4050062"/>
                  <a:pt x="2948244" y="4053942"/>
                </a:cubicBezTo>
                <a:cubicBezTo>
                  <a:pt x="2940601" y="4054961"/>
                  <a:pt x="2932319" y="4056440"/>
                  <a:pt x="2926298" y="4061257"/>
                </a:cubicBezTo>
                <a:cubicBezTo>
                  <a:pt x="2919433" y="4066749"/>
                  <a:pt x="2917160" y="4076338"/>
                  <a:pt x="2911668" y="4083203"/>
                </a:cubicBezTo>
                <a:cubicBezTo>
                  <a:pt x="2907360" y="4088589"/>
                  <a:pt x="2901914" y="4092956"/>
                  <a:pt x="2897037" y="4097833"/>
                </a:cubicBezTo>
                <a:cubicBezTo>
                  <a:pt x="2889311" y="4121012"/>
                  <a:pt x="2891298" y="4121466"/>
                  <a:pt x="2875092" y="4141724"/>
                </a:cubicBezTo>
                <a:cubicBezTo>
                  <a:pt x="2870783" y="4147110"/>
                  <a:pt x="2864287" y="4150616"/>
                  <a:pt x="2860461" y="4156355"/>
                </a:cubicBezTo>
                <a:cubicBezTo>
                  <a:pt x="2854412" y="4165428"/>
                  <a:pt x="2850708" y="4175862"/>
                  <a:pt x="2845831" y="4185615"/>
                </a:cubicBezTo>
                <a:cubicBezTo>
                  <a:pt x="2855585" y="4195369"/>
                  <a:pt x="2862006" y="4210514"/>
                  <a:pt x="2875092" y="4214876"/>
                </a:cubicBezTo>
                <a:cubicBezTo>
                  <a:pt x="2926560" y="4232032"/>
                  <a:pt x="2863018" y="4209702"/>
                  <a:pt x="2926298" y="4236822"/>
                </a:cubicBezTo>
                <a:cubicBezTo>
                  <a:pt x="2933386" y="4239860"/>
                  <a:pt x="2940929" y="4241699"/>
                  <a:pt x="2948244" y="4244137"/>
                </a:cubicBezTo>
                <a:cubicBezTo>
                  <a:pt x="2960982" y="4252629"/>
                  <a:pt x="2968363" y="4257476"/>
                  <a:pt x="2972312" y="4260016"/>
                </a:cubicBezTo>
                <a:lnTo>
                  <a:pt x="2966616" y="4257569"/>
                </a:lnTo>
                <a:cubicBezTo>
                  <a:pt x="2967212" y="4258748"/>
                  <a:pt x="2971791" y="4262975"/>
                  <a:pt x="2984820" y="4273398"/>
                </a:cubicBezTo>
                <a:cubicBezTo>
                  <a:pt x="3115898" y="4378261"/>
                  <a:pt x="3496370" y="4295335"/>
                  <a:pt x="3496884" y="4295343"/>
                </a:cubicBezTo>
                <a:cubicBezTo>
                  <a:pt x="3547191" y="4328881"/>
                  <a:pt x="3524094" y="4319044"/>
                  <a:pt x="3562721" y="4331919"/>
                </a:cubicBezTo>
                <a:cubicBezTo>
                  <a:pt x="3567598" y="4336796"/>
                  <a:pt x="3570496" y="4345788"/>
                  <a:pt x="3577351" y="4346550"/>
                </a:cubicBezTo>
                <a:cubicBezTo>
                  <a:pt x="3647415" y="4354336"/>
                  <a:pt x="3617513" y="4335645"/>
                  <a:pt x="3657818" y="4295343"/>
                </a:cubicBezTo>
                <a:cubicBezTo>
                  <a:pt x="3662695" y="4290466"/>
                  <a:pt x="3668311" y="4286230"/>
                  <a:pt x="3672449" y="4280713"/>
                </a:cubicBezTo>
                <a:cubicBezTo>
                  <a:pt x="3682999" y="4266646"/>
                  <a:pt x="3701709" y="4236822"/>
                  <a:pt x="3701709" y="4236822"/>
                </a:cubicBezTo>
                <a:cubicBezTo>
                  <a:pt x="3699271" y="4227068"/>
                  <a:pt x="3698354" y="4216802"/>
                  <a:pt x="3694394" y="4207561"/>
                </a:cubicBezTo>
                <a:cubicBezTo>
                  <a:pt x="3687472" y="4191409"/>
                  <a:pt x="3676933" y="4182784"/>
                  <a:pt x="3665133" y="4170985"/>
                </a:cubicBezTo>
                <a:cubicBezTo>
                  <a:pt x="3667572" y="4153916"/>
                  <a:pt x="3672449" y="4137021"/>
                  <a:pt x="3672449" y="4119779"/>
                </a:cubicBezTo>
                <a:cubicBezTo>
                  <a:pt x="3672449" y="4103389"/>
                  <a:pt x="3660038" y="4086267"/>
                  <a:pt x="3643188" y="4083203"/>
                </a:cubicBezTo>
                <a:cubicBezTo>
                  <a:pt x="3623995" y="4079714"/>
                  <a:pt x="3620023" y="4072230"/>
                  <a:pt x="3606612" y="4075887"/>
                </a:cubicBezTo>
                <a:cubicBezTo>
                  <a:pt x="3593201" y="4079544"/>
                  <a:pt x="3579402" y="4099588"/>
                  <a:pt x="3562721" y="4105148"/>
                </a:cubicBezTo>
                <a:cubicBezTo>
                  <a:pt x="3541773" y="4112131"/>
                  <a:pt x="3518664" y="4108833"/>
                  <a:pt x="3496884" y="4112463"/>
                </a:cubicBezTo>
                <a:cubicBezTo>
                  <a:pt x="3489278" y="4113731"/>
                  <a:pt x="3482544" y="4118511"/>
                  <a:pt x="3474938" y="4119779"/>
                </a:cubicBezTo>
                <a:cubicBezTo>
                  <a:pt x="3453158" y="4123409"/>
                  <a:pt x="3431047" y="4124656"/>
                  <a:pt x="3409101" y="4127094"/>
                </a:cubicBezTo>
                <a:cubicBezTo>
                  <a:pt x="3355456" y="4124656"/>
                  <a:pt x="3301561" y="4125500"/>
                  <a:pt x="3248167" y="4119779"/>
                </a:cubicBezTo>
                <a:cubicBezTo>
                  <a:pt x="3232833" y="4118136"/>
                  <a:pt x="3218906" y="4110025"/>
                  <a:pt x="3204276" y="4105148"/>
                </a:cubicBezTo>
                <a:cubicBezTo>
                  <a:pt x="3151673" y="4087614"/>
                  <a:pt x="3217346" y="4108882"/>
                  <a:pt x="3153069" y="4090518"/>
                </a:cubicBezTo>
                <a:cubicBezTo>
                  <a:pt x="3145655" y="4088400"/>
                  <a:pt x="3138439" y="4085641"/>
                  <a:pt x="3131124" y="4083203"/>
                </a:cubicBezTo>
                <a:cubicBezTo>
                  <a:pt x="3123809" y="4078326"/>
                  <a:pt x="3117212" y="4072143"/>
                  <a:pt x="3109178" y="4068572"/>
                </a:cubicBezTo>
                <a:cubicBezTo>
                  <a:pt x="3086281" y="4058395"/>
                  <a:pt x="3060344" y="4052706"/>
                  <a:pt x="3036026" y="4046627"/>
                </a:cubicBezTo>
                <a:close/>
                <a:moveTo>
                  <a:pt x="4689261" y="3658921"/>
                </a:moveTo>
                <a:cubicBezTo>
                  <a:pt x="4701453" y="3661359"/>
                  <a:pt x="4714409" y="3661338"/>
                  <a:pt x="4725837" y="3666236"/>
                </a:cubicBezTo>
                <a:cubicBezTo>
                  <a:pt x="4732176" y="3668953"/>
                  <a:pt x="4740219" y="3673974"/>
                  <a:pt x="4740468" y="3680867"/>
                </a:cubicBezTo>
                <a:cubicBezTo>
                  <a:pt x="4747603" y="3878263"/>
                  <a:pt x="4743081" y="4075929"/>
                  <a:pt x="4747783" y="4273398"/>
                </a:cubicBezTo>
                <a:cubicBezTo>
                  <a:pt x="4748246" y="4292853"/>
                  <a:pt x="4757726" y="4297971"/>
                  <a:pt x="4769729" y="4309974"/>
                </a:cubicBezTo>
                <a:cubicBezTo>
                  <a:pt x="4777044" y="4312412"/>
                  <a:pt x="4787848" y="4310594"/>
                  <a:pt x="4791674" y="4317289"/>
                </a:cubicBezTo>
                <a:cubicBezTo>
                  <a:pt x="4807936" y="4345748"/>
                  <a:pt x="4799687" y="4359086"/>
                  <a:pt x="4791674" y="4383126"/>
                </a:cubicBezTo>
                <a:lnTo>
                  <a:pt x="4769729" y="4390441"/>
                </a:lnTo>
                <a:cubicBezTo>
                  <a:pt x="4763186" y="4392622"/>
                  <a:pt x="4759975" y="4400194"/>
                  <a:pt x="4755098" y="4405071"/>
                </a:cubicBezTo>
                <a:lnTo>
                  <a:pt x="4725837" y="4434332"/>
                </a:lnTo>
                <a:cubicBezTo>
                  <a:pt x="4713404" y="4446765"/>
                  <a:pt x="4709010" y="4465790"/>
                  <a:pt x="4696577" y="4478223"/>
                </a:cubicBezTo>
                <a:cubicBezTo>
                  <a:pt x="4657562" y="4517238"/>
                  <a:pt x="4686823" y="4448964"/>
                  <a:pt x="4667316" y="4507484"/>
                </a:cubicBezTo>
                <a:cubicBezTo>
                  <a:pt x="4660001" y="4505046"/>
                  <a:pt x="4652267" y="4503617"/>
                  <a:pt x="4645370" y="4500169"/>
                </a:cubicBezTo>
                <a:cubicBezTo>
                  <a:pt x="4625065" y="4490017"/>
                  <a:pt x="4598289" y="4464216"/>
                  <a:pt x="4586849" y="4448963"/>
                </a:cubicBezTo>
                <a:cubicBezTo>
                  <a:pt x="4582222" y="4442794"/>
                  <a:pt x="4582982" y="4433914"/>
                  <a:pt x="4579533" y="4427017"/>
                </a:cubicBezTo>
                <a:cubicBezTo>
                  <a:pt x="4575601" y="4419153"/>
                  <a:pt x="4569780" y="4412386"/>
                  <a:pt x="4564903" y="4405071"/>
                </a:cubicBezTo>
                <a:cubicBezTo>
                  <a:pt x="4553750" y="4388340"/>
                  <a:pt x="4555564" y="4365949"/>
                  <a:pt x="4550273" y="4346550"/>
                </a:cubicBezTo>
                <a:cubicBezTo>
                  <a:pt x="4542427" y="4317782"/>
                  <a:pt x="4543262" y="4329070"/>
                  <a:pt x="4540313" y="4317231"/>
                </a:cubicBezTo>
                <a:lnTo>
                  <a:pt x="4535642" y="4295343"/>
                </a:lnTo>
                <a:cubicBezTo>
                  <a:pt x="4532733" y="4280799"/>
                  <a:pt x="4530765" y="4266082"/>
                  <a:pt x="4528327" y="4251452"/>
                </a:cubicBezTo>
                <a:cubicBezTo>
                  <a:pt x="4528300" y="4251380"/>
                  <a:pt x="4517751" y="4222421"/>
                  <a:pt x="4513697" y="4207561"/>
                </a:cubicBezTo>
                <a:cubicBezTo>
                  <a:pt x="4510425" y="4195566"/>
                  <a:pt x="4509397" y="4183047"/>
                  <a:pt x="4506381" y="4170985"/>
                </a:cubicBezTo>
                <a:cubicBezTo>
                  <a:pt x="4502075" y="4153763"/>
                  <a:pt x="4496422" y="4136905"/>
                  <a:pt x="4491751" y="4119779"/>
                </a:cubicBezTo>
                <a:cubicBezTo>
                  <a:pt x="4483368" y="4089042"/>
                  <a:pt x="4485405" y="4085142"/>
                  <a:pt x="4469805" y="4053942"/>
                </a:cubicBezTo>
                <a:cubicBezTo>
                  <a:pt x="4465873" y="4046078"/>
                  <a:pt x="4460803" y="4038750"/>
                  <a:pt x="4455175" y="4031996"/>
                </a:cubicBezTo>
                <a:cubicBezTo>
                  <a:pt x="4448552" y="4024049"/>
                  <a:pt x="4435473" y="4020150"/>
                  <a:pt x="4433229" y="4010051"/>
                </a:cubicBezTo>
                <a:cubicBezTo>
                  <a:pt x="4430011" y="3995572"/>
                  <a:pt x="4439326" y="3986885"/>
                  <a:pt x="4440545" y="3966159"/>
                </a:cubicBezTo>
                <a:cubicBezTo>
                  <a:pt x="4441764" y="3945433"/>
                  <a:pt x="4436556" y="3919596"/>
                  <a:pt x="4440545" y="3885692"/>
                </a:cubicBezTo>
                <a:cubicBezTo>
                  <a:pt x="4441572" y="3876961"/>
                  <a:pt x="4451243" y="3871610"/>
                  <a:pt x="4455175" y="3863747"/>
                </a:cubicBezTo>
                <a:cubicBezTo>
                  <a:pt x="4458623" y="3856850"/>
                  <a:pt x="4460052" y="3849116"/>
                  <a:pt x="4462490" y="3841801"/>
                </a:cubicBezTo>
                <a:cubicBezTo>
                  <a:pt x="4469805" y="3836924"/>
                  <a:pt x="4478219" y="3833388"/>
                  <a:pt x="4484436" y="3827171"/>
                </a:cubicBezTo>
                <a:cubicBezTo>
                  <a:pt x="4490653" y="3820954"/>
                  <a:pt x="4493574" y="3812090"/>
                  <a:pt x="4499066" y="3805225"/>
                </a:cubicBezTo>
                <a:cubicBezTo>
                  <a:pt x="4503374" y="3799839"/>
                  <a:pt x="4508820" y="3795472"/>
                  <a:pt x="4513697" y="3790595"/>
                </a:cubicBezTo>
                <a:cubicBezTo>
                  <a:pt x="4521012" y="3788156"/>
                  <a:pt x="4529030" y="3787246"/>
                  <a:pt x="4535642" y="3783279"/>
                </a:cubicBezTo>
                <a:cubicBezTo>
                  <a:pt x="4541556" y="3779731"/>
                  <a:pt x="4544887" y="3772957"/>
                  <a:pt x="4550273" y="3768649"/>
                </a:cubicBezTo>
                <a:cubicBezTo>
                  <a:pt x="4557138" y="3763157"/>
                  <a:pt x="4564355" y="3757951"/>
                  <a:pt x="4572218" y="3754019"/>
                </a:cubicBezTo>
                <a:cubicBezTo>
                  <a:pt x="4579115" y="3750570"/>
                  <a:pt x="4587267" y="3750152"/>
                  <a:pt x="4594164" y="3746703"/>
                </a:cubicBezTo>
                <a:cubicBezTo>
                  <a:pt x="4624179" y="3731695"/>
                  <a:pt x="4608063" y="3735585"/>
                  <a:pt x="4630740" y="3717443"/>
                </a:cubicBezTo>
                <a:cubicBezTo>
                  <a:pt x="4637605" y="3711951"/>
                  <a:pt x="4646468" y="3709029"/>
                  <a:pt x="4652685" y="3702812"/>
                </a:cubicBezTo>
                <a:cubicBezTo>
                  <a:pt x="4658902" y="3696595"/>
                  <a:pt x="4661688" y="3687621"/>
                  <a:pt x="4667316" y="3680867"/>
                </a:cubicBezTo>
                <a:cubicBezTo>
                  <a:pt x="4673939" y="3672920"/>
                  <a:pt x="4681946" y="3666236"/>
                  <a:pt x="4689261" y="3658921"/>
                </a:cubicBezTo>
                <a:close/>
                <a:moveTo>
                  <a:pt x="3145754" y="3593084"/>
                </a:moveTo>
                <a:cubicBezTo>
                  <a:pt x="3190864" y="3588207"/>
                  <a:pt x="3221598" y="3619608"/>
                  <a:pt x="3394471" y="3600399"/>
                </a:cubicBezTo>
                <a:cubicBezTo>
                  <a:pt x="3455431" y="3597961"/>
                  <a:pt x="3516342" y="3593084"/>
                  <a:pt x="3577351" y="3593084"/>
                </a:cubicBezTo>
                <a:cubicBezTo>
                  <a:pt x="3586643" y="3593084"/>
                  <a:pt x="3631899" y="3604893"/>
                  <a:pt x="3643188" y="3607715"/>
                </a:cubicBezTo>
                <a:cubicBezTo>
                  <a:pt x="3643178" y="3607752"/>
                  <a:pt x="3634817" y="3637522"/>
                  <a:pt x="3628557" y="3651606"/>
                </a:cubicBezTo>
                <a:cubicBezTo>
                  <a:pt x="3624986" y="3659640"/>
                  <a:pt x="3617859" y="3665688"/>
                  <a:pt x="3613927" y="3673551"/>
                </a:cubicBezTo>
                <a:cubicBezTo>
                  <a:pt x="3602027" y="3697351"/>
                  <a:pt x="3612947" y="3696477"/>
                  <a:pt x="3591981" y="3717443"/>
                </a:cubicBezTo>
                <a:cubicBezTo>
                  <a:pt x="3585764" y="3723660"/>
                  <a:pt x="3577351" y="3727196"/>
                  <a:pt x="3570036" y="3732073"/>
                </a:cubicBezTo>
                <a:cubicBezTo>
                  <a:pt x="3433454" y="3759389"/>
                  <a:pt x="3579903" y="3732275"/>
                  <a:pt x="3240852" y="3746703"/>
                </a:cubicBezTo>
                <a:cubicBezTo>
                  <a:pt x="3223625" y="3747436"/>
                  <a:pt x="3206714" y="3751580"/>
                  <a:pt x="3189645" y="3754019"/>
                </a:cubicBezTo>
                <a:cubicBezTo>
                  <a:pt x="3154040" y="3745117"/>
                  <a:pt x="3163829" y="3750563"/>
                  <a:pt x="3158443" y="3743838"/>
                </a:cubicBezTo>
                <a:lnTo>
                  <a:pt x="3145754" y="3732073"/>
                </a:lnTo>
                <a:cubicBezTo>
                  <a:pt x="3138889" y="3726581"/>
                  <a:pt x="3126813" y="3725705"/>
                  <a:pt x="3123809" y="3717443"/>
                </a:cubicBezTo>
                <a:cubicBezTo>
                  <a:pt x="3113514" y="3689131"/>
                  <a:pt x="3110253" y="3656772"/>
                  <a:pt x="3123809" y="3629660"/>
                </a:cubicBezTo>
                <a:cubicBezTo>
                  <a:pt x="3130168" y="3616943"/>
                  <a:pt x="3100644" y="3597961"/>
                  <a:pt x="3145754" y="3593084"/>
                </a:cubicBezTo>
                <a:close/>
                <a:moveTo>
                  <a:pt x="2999450" y="3249270"/>
                </a:moveTo>
                <a:cubicBezTo>
                  <a:pt x="2987258" y="3251708"/>
                  <a:pt x="2971666" y="3247793"/>
                  <a:pt x="2962874" y="3256585"/>
                </a:cubicBezTo>
                <a:cubicBezTo>
                  <a:pt x="2959675" y="3259784"/>
                  <a:pt x="2942459" y="3318261"/>
                  <a:pt x="2940929" y="3329737"/>
                </a:cubicBezTo>
                <a:cubicBezTo>
                  <a:pt x="2928328" y="3424243"/>
                  <a:pt x="2928439" y="3580964"/>
                  <a:pt x="2926298" y="3651606"/>
                </a:cubicBezTo>
                <a:cubicBezTo>
                  <a:pt x="2921004" y="3683368"/>
                  <a:pt x="2918484" y="3701401"/>
                  <a:pt x="2911668" y="3732073"/>
                </a:cubicBezTo>
                <a:cubicBezTo>
                  <a:pt x="2902428" y="3773655"/>
                  <a:pt x="2892922" y="3788310"/>
                  <a:pt x="2897037" y="3841801"/>
                </a:cubicBezTo>
                <a:cubicBezTo>
                  <a:pt x="2897566" y="3848678"/>
                  <a:pt x="2907360" y="3851045"/>
                  <a:pt x="2911668" y="3856431"/>
                </a:cubicBezTo>
                <a:cubicBezTo>
                  <a:pt x="2917160" y="3863296"/>
                  <a:pt x="2921421" y="3871062"/>
                  <a:pt x="2926298" y="3878377"/>
                </a:cubicBezTo>
                <a:cubicBezTo>
                  <a:pt x="2979943" y="3880815"/>
                  <a:pt x="3033704" y="3881410"/>
                  <a:pt x="3087233" y="3885692"/>
                </a:cubicBezTo>
                <a:cubicBezTo>
                  <a:pt x="3094919" y="3886307"/>
                  <a:pt x="3101698" y="3891137"/>
                  <a:pt x="3109178" y="3893007"/>
                </a:cubicBezTo>
                <a:cubicBezTo>
                  <a:pt x="3169518" y="3908093"/>
                  <a:pt x="3122448" y="3892619"/>
                  <a:pt x="3175015" y="3907638"/>
                </a:cubicBezTo>
                <a:cubicBezTo>
                  <a:pt x="3182429" y="3909756"/>
                  <a:pt x="3189256" y="3914639"/>
                  <a:pt x="3196961" y="3914953"/>
                </a:cubicBezTo>
                <a:lnTo>
                  <a:pt x="3533460" y="3922268"/>
                </a:lnTo>
                <a:cubicBezTo>
                  <a:pt x="3589543" y="3919830"/>
                  <a:pt x="3645738" y="3919258"/>
                  <a:pt x="3701709" y="3914953"/>
                </a:cubicBezTo>
                <a:cubicBezTo>
                  <a:pt x="3709397" y="3914362"/>
                  <a:pt x="3716241" y="3909756"/>
                  <a:pt x="3723655" y="3907638"/>
                </a:cubicBezTo>
                <a:cubicBezTo>
                  <a:pt x="3733322" y="3904876"/>
                  <a:pt x="3745065" y="3906604"/>
                  <a:pt x="3752916" y="3900323"/>
                </a:cubicBezTo>
                <a:cubicBezTo>
                  <a:pt x="3758937" y="3895506"/>
                  <a:pt x="3758558" y="3885904"/>
                  <a:pt x="3760231" y="3878377"/>
                </a:cubicBezTo>
                <a:cubicBezTo>
                  <a:pt x="3763448" y="3863898"/>
                  <a:pt x="3764329" y="3848965"/>
                  <a:pt x="3767546" y="3834486"/>
                </a:cubicBezTo>
                <a:cubicBezTo>
                  <a:pt x="3777795" y="3788365"/>
                  <a:pt x="3779402" y="3837654"/>
                  <a:pt x="3782177" y="3761334"/>
                </a:cubicBezTo>
                <a:cubicBezTo>
                  <a:pt x="3786431" y="3644343"/>
                  <a:pt x="3787054" y="3527247"/>
                  <a:pt x="3789492" y="3410204"/>
                </a:cubicBezTo>
                <a:cubicBezTo>
                  <a:pt x="3768812" y="3379186"/>
                  <a:pt x="3778793" y="3396123"/>
                  <a:pt x="3760231" y="3358998"/>
                </a:cubicBezTo>
                <a:cubicBezTo>
                  <a:pt x="3753334" y="3345204"/>
                  <a:pt x="3750478" y="3329737"/>
                  <a:pt x="3745601" y="3315107"/>
                </a:cubicBezTo>
                <a:cubicBezTo>
                  <a:pt x="3740724" y="3310230"/>
                  <a:pt x="3735279" y="3305862"/>
                  <a:pt x="3730970" y="3300476"/>
                </a:cubicBezTo>
                <a:cubicBezTo>
                  <a:pt x="3725478" y="3293611"/>
                  <a:pt x="3724503" y="3281796"/>
                  <a:pt x="3716340" y="3278531"/>
                </a:cubicBezTo>
                <a:cubicBezTo>
                  <a:pt x="3698087" y="3271230"/>
                  <a:pt x="3677325" y="3273654"/>
                  <a:pt x="3657818" y="3271215"/>
                </a:cubicBezTo>
                <a:cubicBezTo>
                  <a:pt x="3650503" y="3273654"/>
                  <a:pt x="3641325" y="3273079"/>
                  <a:pt x="3635873" y="3278531"/>
                </a:cubicBezTo>
                <a:cubicBezTo>
                  <a:pt x="3630421" y="3283983"/>
                  <a:pt x="3631594" y="3293389"/>
                  <a:pt x="3628557" y="3300476"/>
                </a:cubicBezTo>
                <a:cubicBezTo>
                  <a:pt x="3624261" y="3310499"/>
                  <a:pt x="3617756" y="3319526"/>
                  <a:pt x="3613927" y="3329737"/>
                </a:cubicBezTo>
                <a:cubicBezTo>
                  <a:pt x="3610739" y="3338239"/>
                  <a:pt x="3605192" y="3371118"/>
                  <a:pt x="3599297" y="3380943"/>
                </a:cubicBezTo>
                <a:cubicBezTo>
                  <a:pt x="3595748" y="3386857"/>
                  <a:pt x="3589543" y="3390697"/>
                  <a:pt x="3584666" y="3395574"/>
                </a:cubicBezTo>
                <a:cubicBezTo>
                  <a:pt x="3421274" y="3428251"/>
                  <a:pt x="3560515" y="3402420"/>
                  <a:pt x="3160385" y="3417519"/>
                </a:cubicBezTo>
                <a:lnTo>
                  <a:pt x="3145754" y="3380943"/>
                </a:lnTo>
                <a:cubicBezTo>
                  <a:pt x="3140026" y="3366624"/>
                  <a:pt x="3137506" y="3351091"/>
                  <a:pt x="3131124" y="3337052"/>
                </a:cubicBezTo>
                <a:cubicBezTo>
                  <a:pt x="3125240" y="3324108"/>
                  <a:pt x="3109178" y="3307791"/>
                  <a:pt x="3109178" y="3300476"/>
                </a:cubicBezTo>
                <a:cubicBezTo>
                  <a:pt x="3109178" y="3293161"/>
                  <a:pt x="3133305" y="3297523"/>
                  <a:pt x="3131124" y="3293161"/>
                </a:cubicBezTo>
                <a:cubicBezTo>
                  <a:pt x="3128039" y="3286992"/>
                  <a:pt x="3121879" y="3282839"/>
                  <a:pt x="3116493" y="3278531"/>
                </a:cubicBezTo>
                <a:cubicBezTo>
                  <a:pt x="3109628" y="3273039"/>
                  <a:pt x="3102629" y="3267363"/>
                  <a:pt x="3094548" y="3263900"/>
                </a:cubicBezTo>
                <a:cubicBezTo>
                  <a:pt x="3072376" y="3254398"/>
                  <a:pt x="3012663" y="3250738"/>
                  <a:pt x="2999450" y="3249270"/>
                </a:cubicBezTo>
                <a:close/>
                <a:moveTo>
                  <a:pt x="4645370" y="3161487"/>
                </a:moveTo>
                <a:cubicBezTo>
                  <a:pt x="4645428" y="3161501"/>
                  <a:pt x="4684508" y="3170831"/>
                  <a:pt x="4703892" y="3176118"/>
                </a:cubicBezTo>
                <a:cubicBezTo>
                  <a:pt x="4711331" y="3178147"/>
                  <a:pt x="4718423" y="3181315"/>
                  <a:pt x="4725837" y="3183433"/>
                </a:cubicBezTo>
                <a:cubicBezTo>
                  <a:pt x="4735504" y="3186195"/>
                  <a:pt x="4750215" y="3181959"/>
                  <a:pt x="4755098" y="3190748"/>
                </a:cubicBezTo>
                <a:cubicBezTo>
                  <a:pt x="4764645" y="3207933"/>
                  <a:pt x="4759975" y="3229763"/>
                  <a:pt x="4762413" y="3249270"/>
                </a:cubicBezTo>
                <a:cubicBezTo>
                  <a:pt x="4762386" y="3249352"/>
                  <a:pt x="4752208" y="3278411"/>
                  <a:pt x="4747783" y="3293161"/>
                </a:cubicBezTo>
                <a:cubicBezTo>
                  <a:pt x="4744894" y="3302791"/>
                  <a:pt x="4742906" y="3312668"/>
                  <a:pt x="4740468" y="3322422"/>
                </a:cubicBezTo>
                <a:cubicBezTo>
                  <a:pt x="4740416" y="3322485"/>
                  <a:pt x="4722415" y="3343677"/>
                  <a:pt x="4711207" y="3351683"/>
                </a:cubicBezTo>
                <a:cubicBezTo>
                  <a:pt x="4704932" y="3356165"/>
                  <a:pt x="4696158" y="3355550"/>
                  <a:pt x="4689261" y="3358998"/>
                </a:cubicBezTo>
                <a:cubicBezTo>
                  <a:pt x="4681398" y="3362930"/>
                  <a:pt x="4674631" y="3368751"/>
                  <a:pt x="4667316" y="3373628"/>
                </a:cubicBezTo>
                <a:cubicBezTo>
                  <a:pt x="4667218" y="3373653"/>
                  <a:pt x="4637197" y="3381373"/>
                  <a:pt x="4623425" y="3388259"/>
                </a:cubicBezTo>
                <a:cubicBezTo>
                  <a:pt x="4612520" y="3393711"/>
                  <a:pt x="4603918" y="3402889"/>
                  <a:pt x="4594164" y="3410204"/>
                </a:cubicBezTo>
                <a:cubicBezTo>
                  <a:pt x="4594072" y="3410232"/>
                  <a:pt x="4564570" y="3419116"/>
                  <a:pt x="4550273" y="3424835"/>
                </a:cubicBezTo>
                <a:cubicBezTo>
                  <a:pt x="4520748" y="3436645"/>
                  <a:pt x="4524989" y="3435488"/>
                  <a:pt x="4506381" y="3454095"/>
                </a:cubicBezTo>
                <a:cubicBezTo>
                  <a:pt x="4500929" y="3459546"/>
                  <a:pt x="4457595" y="3481762"/>
                  <a:pt x="4447860" y="3497987"/>
                </a:cubicBezTo>
                <a:cubicBezTo>
                  <a:pt x="4443893" y="3504599"/>
                  <a:pt x="4442983" y="3512617"/>
                  <a:pt x="4440545" y="3519932"/>
                </a:cubicBezTo>
                <a:cubicBezTo>
                  <a:pt x="4440512" y="3519979"/>
                  <a:pt x="4419816" y="3548465"/>
                  <a:pt x="4411284" y="3563823"/>
                </a:cubicBezTo>
                <a:cubicBezTo>
                  <a:pt x="4407539" y="3570564"/>
                  <a:pt x="4408786" y="3579748"/>
                  <a:pt x="4403969" y="3585769"/>
                </a:cubicBezTo>
                <a:cubicBezTo>
                  <a:pt x="4398477" y="3592634"/>
                  <a:pt x="4388240" y="3594182"/>
                  <a:pt x="4382023" y="3600399"/>
                </a:cubicBezTo>
                <a:cubicBezTo>
                  <a:pt x="4375806" y="3606616"/>
                  <a:pt x="4372270" y="3615030"/>
                  <a:pt x="4367393" y="3622345"/>
                </a:cubicBezTo>
                <a:cubicBezTo>
                  <a:pt x="4362516" y="3617468"/>
                  <a:pt x="4356310" y="3613629"/>
                  <a:pt x="4352762" y="3607715"/>
                </a:cubicBezTo>
                <a:cubicBezTo>
                  <a:pt x="4348795" y="3601103"/>
                  <a:pt x="4346115" y="3593451"/>
                  <a:pt x="4345447" y="3585769"/>
                </a:cubicBezTo>
                <a:cubicBezTo>
                  <a:pt x="4341217" y="3537124"/>
                  <a:pt x="4340570" y="3488233"/>
                  <a:pt x="4338132" y="3439465"/>
                </a:cubicBezTo>
                <a:lnTo>
                  <a:pt x="4316186" y="3417519"/>
                </a:lnTo>
                <a:cubicBezTo>
                  <a:pt x="4310734" y="3412067"/>
                  <a:pt x="4311309" y="3402889"/>
                  <a:pt x="4308871" y="3395574"/>
                </a:cubicBezTo>
                <a:cubicBezTo>
                  <a:pt x="4290309" y="3339889"/>
                  <a:pt x="4297266" y="3366804"/>
                  <a:pt x="4286925" y="3315107"/>
                </a:cubicBezTo>
                <a:cubicBezTo>
                  <a:pt x="4283900" y="3299985"/>
                  <a:pt x="4275763" y="3286242"/>
                  <a:pt x="4272295" y="3271215"/>
                </a:cubicBezTo>
                <a:cubicBezTo>
                  <a:pt x="4268418" y="3254415"/>
                  <a:pt x="4267814" y="3237016"/>
                  <a:pt x="4264980" y="3220009"/>
                </a:cubicBezTo>
                <a:cubicBezTo>
                  <a:pt x="4262936" y="3207745"/>
                  <a:pt x="4250350" y="3188310"/>
                  <a:pt x="4257665" y="3183433"/>
                </a:cubicBezTo>
                <a:cubicBezTo>
                  <a:pt x="4264980" y="3178556"/>
                  <a:pt x="4272513" y="3199837"/>
                  <a:pt x="4308871" y="3190748"/>
                </a:cubicBezTo>
                <a:cubicBezTo>
                  <a:pt x="4323832" y="3187008"/>
                  <a:pt x="4337495" y="3178299"/>
                  <a:pt x="4352762" y="3176118"/>
                </a:cubicBezTo>
                <a:cubicBezTo>
                  <a:pt x="4396985" y="3169801"/>
                  <a:pt x="4636194" y="3161854"/>
                  <a:pt x="4645370" y="3161487"/>
                </a:cubicBezTo>
                <a:close/>
                <a:moveTo>
                  <a:pt x="3248167" y="3132227"/>
                </a:moveTo>
                <a:lnTo>
                  <a:pt x="3613927" y="3139542"/>
                </a:lnTo>
                <a:cubicBezTo>
                  <a:pt x="3626352" y="3139994"/>
                  <a:pt x="3638195" y="3145099"/>
                  <a:pt x="3650503" y="3146857"/>
                </a:cubicBezTo>
                <a:cubicBezTo>
                  <a:pt x="3701024" y="3154074"/>
                  <a:pt x="3761873" y="3157674"/>
                  <a:pt x="3811437" y="3161487"/>
                </a:cubicBezTo>
                <a:cubicBezTo>
                  <a:pt x="3828293" y="3164297"/>
                  <a:pt x="3859266" y="3167114"/>
                  <a:pt x="3877274" y="3176118"/>
                </a:cubicBezTo>
                <a:cubicBezTo>
                  <a:pt x="3933996" y="3204478"/>
                  <a:pt x="3866006" y="3179677"/>
                  <a:pt x="3921165" y="3198063"/>
                </a:cubicBezTo>
                <a:cubicBezTo>
                  <a:pt x="3928480" y="3202940"/>
                  <a:pt x="3935247" y="3208762"/>
                  <a:pt x="3943111" y="3212694"/>
                </a:cubicBezTo>
                <a:cubicBezTo>
                  <a:pt x="4003687" y="3242982"/>
                  <a:pt x="3924107" y="3192709"/>
                  <a:pt x="3987002" y="3234639"/>
                </a:cubicBezTo>
                <a:cubicBezTo>
                  <a:pt x="3991879" y="3241954"/>
                  <a:pt x="3994879" y="3250956"/>
                  <a:pt x="4001633" y="3256585"/>
                </a:cubicBezTo>
                <a:cubicBezTo>
                  <a:pt x="4010010" y="3263566"/>
                  <a:pt x="4021820" y="3265166"/>
                  <a:pt x="4030893" y="3271215"/>
                </a:cubicBezTo>
                <a:cubicBezTo>
                  <a:pt x="4036632" y="3275041"/>
                  <a:pt x="4040647" y="3280969"/>
                  <a:pt x="4045524" y="3285846"/>
                </a:cubicBezTo>
                <a:cubicBezTo>
                  <a:pt x="4068443" y="3354603"/>
                  <a:pt x="4039976" y="3260145"/>
                  <a:pt x="4045524" y="3432150"/>
                </a:cubicBezTo>
                <a:cubicBezTo>
                  <a:pt x="4046636" y="3466616"/>
                  <a:pt x="4048233" y="3502205"/>
                  <a:pt x="4060154" y="3534563"/>
                </a:cubicBezTo>
                <a:lnTo>
                  <a:pt x="4067536" y="3551635"/>
                </a:lnTo>
                <a:cubicBezTo>
                  <a:pt x="4071759" y="3551663"/>
                  <a:pt x="4072793" y="3549850"/>
                  <a:pt x="4074785" y="3549193"/>
                </a:cubicBezTo>
                <a:cubicBezTo>
                  <a:pt x="4080881" y="3558946"/>
                  <a:pt x="4088786" y="3578785"/>
                  <a:pt x="4096730" y="3593084"/>
                </a:cubicBezTo>
                <a:cubicBezTo>
                  <a:pt x="4101000" y="3600770"/>
                  <a:pt x="4106999" y="3607396"/>
                  <a:pt x="4111361" y="3615030"/>
                </a:cubicBezTo>
                <a:cubicBezTo>
                  <a:pt x="4124371" y="3637797"/>
                  <a:pt x="4124418" y="3646792"/>
                  <a:pt x="4140621" y="3666236"/>
                </a:cubicBezTo>
                <a:cubicBezTo>
                  <a:pt x="4147244" y="3674184"/>
                  <a:pt x="4155252" y="3680867"/>
                  <a:pt x="4162567" y="3688182"/>
                </a:cubicBezTo>
                <a:cubicBezTo>
                  <a:pt x="4168135" y="3716025"/>
                  <a:pt x="4177197" y="3756708"/>
                  <a:pt x="4177197" y="3783279"/>
                </a:cubicBezTo>
                <a:cubicBezTo>
                  <a:pt x="4177197" y="3798111"/>
                  <a:pt x="4173479" y="3812781"/>
                  <a:pt x="4169882" y="3827171"/>
                </a:cubicBezTo>
                <a:cubicBezTo>
                  <a:pt x="4164234" y="3849762"/>
                  <a:pt x="4154221" y="3890913"/>
                  <a:pt x="4125991" y="3900323"/>
                </a:cubicBezTo>
                <a:lnTo>
                  <a:pt x="4104045" y="3907638"/>
                </a:lnTo>
                <a:lnTo>
                  <a:pt x="4060154" y="3936899"/>
                </a:lnTo>
                <a:lnTo>
                  <a:pt x="4038209" y="3951529"/>
                </a:lnTo>
                <a:cubicBezTo>
                  <a:pt x="4033332" y="3958844"/>
                  <a:pt x="4027149" y="3965441"/>
                  <a:pt x="4023578" y="3973475"/>
                </a:cubicBezTo>
                <a:cubicBezTo>
                  <a:pt x="4007661" y="4009288"/>
                  <a:pt x="4011455" y="4013889"/>
                  <a:pt x="4001633" y="4046627"/>
                </a:cubicBezTo>
                <a:cubicBezTo>
                  <a:pt x="3997202" y="4061398"/>
                  <a:pt x="3990742" y="4075557"/>
                  <a:pt x="3987002" y="4090518"/>
                </a:cubicBezTo>
                <a:cubicBezTo>
                  <a:pt x="3981752" y="4111518"/>
                  <a:pt x="3973961" y="4145862"/>
                  <a:pt x="3965057" y="4163670"/>
                </a:cubicBezTo>
                <a:lnTo>
                  <a:pt x="3950426" y="4192931"/>
                </a:lnTo>
                <a:cubicBezTo>
                  <a:pt x="3945381" y="4223204"/>
                  <a:pt x="3943747" y="4236076"/>
                  <a:pt x="3943357" y="4240625"/>
                </a:cubicBezTo>
                <a:lnTo>
                  <a:pt x="3941280" y="4235654"/>
                </a:lnTo>
                <a:cubicBezTo>
                  <a:pt x="3939277" y="4236679"/>
                  <a:pt x="3935494" y="4242404"/>
                  <a:pt x="3928481" y="4258767"/>
                </a:cubicBezTo>
                <a:cubicBezTo>
                  <a:pt x="3921383" y="4275328"/>
                  <a:pt x="3922742" y="4293968"/>
                  <a:pt x="3913850" y="4309974"/>
                </a:cubicBezTo>
                <a:cubicBezTo>
                  <a:pt x="3905311" y="4325345"/>
                  <a:pt x="3894343" y="4339235"/>
                  <a:pt x="3884589" y="4353865"/>
                </a:cubicBezTo>
                <a:cubicBezTo>
                  <a:pt x="3879712" y="4361180"/>
                  <a:pt x="3876176" y="4369594"/>
                  <a:pt x="3869959" y="4375811"/>
                </a:cubicBezTo>
                <a:lnTo>
                  <a:pt x="3848013" y="4397756"/>
                </a:lnTo>
                <a:cubicBezTo>
                  <a:pt x="3829627" y="4452916"/>
                  <a:pt x="3856567" y="4387065"/>
                  <a:pt x="3818753" y="4434332"/>
                </a:cubicBezTo>
                <a:cubicBezTo>
                  <a:pt x="3813936" y="4440353"/>
                  <a:pt x="3814886" y="4449381"/>
                  <a:pt x="3811437" y="4456278"/>
                </a:cubicBezTo>
                <a:cubicBezTo>
                  <a:pt x="3807505" y="4464141"/>
                  <a:pt x="3802528" y="4471548"/>
                  <a:pt x="3796807" y="4478223"/>
                </a:cubicBezTo>
                <a:cubicBezTo>
                  <a:pt x="3787830" y="4488696"/>
                  <a:pt x="3777300" y="4497730"/>
                  <a:pt x="3767546" y="4507484"/>
                </a:cubicBezTo>
                <a:lnTo>
                  <a:pt x="3752916" y="4522115"/>
                </a:lnTo>
                <a:cubicBezTo>
                  <a:pt x="3748039" y="4526992"/>
                  <a:pt x="3744828" y="4534564"/>
                  <a:pt x="3738285" y="4536745"/>
                </a:cubicBezTo>
                <a:lnTo>
                  <a:pt x="3694394" y="4551375"/>
                </a:lnTo>
                <a:cubicBezTo>
                  <a:pt x="3662695" y="4548937"/>
                  <a:pt x="3630545" y="4549919"/>
                  <a:pt x="3599297" y="4544060"/>
                </a:cubicBezTo>
                <a:cubicBezTo>
                  <a:pt x="3590656" y="4542440"/>
                  <a:pt x="3585215" y="4533362"/>
                  <a:pt x="3577351" y="4529430"/>
                </a:cubicBezTo>
                <a:cubicBezTo>
                  <a:pt x="3570454" y="4525982"/>
                  <a:pt x="3562720" y="4524553"/>
                  <a:pt x="3555405" y="4522115"/>
                </a:cubicBezTo>
                <a:cubicBezTo>
                  <a:pt x="3529871" y="4496579"/>
                  <a:pt x="3547318" y="4509665"/>
                  <a:pt x="3496884" y="4492854"/>
                </a:cubicBezTo>
                <a:lnTo>
                  <a:pt x="3474938" y="4485539"/>
                </a:lnTo>
                <a:cubicBezTo>
                  <a:pt x="3462746" y="4487977"/>
                  <a:pt x="3449024" y="4486457"/>
                  <a:pt x="3438362" y="4492854"/>
                </a:cubicBezTo>
                <a:cubicBezTo>
                  <a:pt x="3423577" y="4501725"/>
                  <a:pt x="3411350" y="4515084"/>
                  <a:pt x="3401786" y="4529430"/>
                </a:cubicBezTo>
                <a:cubicBezTo>
                  <a:pt x="3396909" y="4536745"/>
                  <a:pt x="3394471" y="4546498"/>
                  <a:pt x="3387156" y="4551375"/>
                </a:cubicBezTo>
                <a:cubicBezTo>
                  <a:pt x="3378791" y="4556952"/>
                  <a:pt x="3367649" y="4556252"/>
                  <a:pt x="3357895" y="4558691"/>
                </a:cubicBezTo>
                <a:cubicBezTo>
                  <a:pt x="3333511" y="4556252"/>
                  <a:pt x="3308964" y="4555101"/>
                  <a:pt x="3284743" y="4551375"/>
                </a:cubicBezTo>
                <a:cubicBezTo>
                  <a:pt x="3277122" y="4550202"/>
                  <a:pt x="3270437" y="4545102"/>
                  <a:pt x="3262797" y="4544060"/>
                </a:cubicBezTo>
                <a:cubicBezTo>
                  <a:pt x="3216639" y="4537766"/>
                  <a:pt x="3170062" y="4534980"/>
                  <a:pt x="3123809" y="4529430"/>
                </a:cubicBezTo>
                <a:cubicBezTo>
                  <a:pt x="3109082" y="4527663"/>
                  <a:pt x="3094548" y="4524553"/>
                  <a:pt x="3079917" y="4522115"/>
                </a:cubicBezTo>
                <a:lnTo>
                  <a:pt x="3067489" y="4509301"/>
                </a:lnTo>
                <a:cubicBezTo>
                  <a:pt x="3062086" y="4503561"/>
                  <a:pt x="3071829" y="4514413"/>
                  <a:pt x="3043341" y="4500169"/>
                </a:cubicBezTo>
                <a:cubicBezTo>
                  <a:pt x="3035478" y="4496237"/>
                  <a:pt x="3029259" y="4489471"/>
                  <a:pt x="3021396" y="4485539"/>
                </a:cubicBezTo>
                <a:cubicBezTo>
                  <a:pt x="3014499" y="4482090"/>
                  <a:pt x="3006347" y="4481672"/>
                  <a:pt x="2999450" y="4478223"/>
                </a:cubicBezTo>
                <a:cubicBezTo>
                  <a:pt x="2991587" y="4474291"/>
                  <a:pt x="2985138" y="4467955"/>
                  <a:pt x="2977505" y="4463593"/>
                </a:cubicBezTo>
                <a:cubicBezTo>
                  <a:pt x="2968037" y="4458183"/>
                  <a:pt x="2958267" y="4453259"/>
                  <a:pt x="2948244" y="4448963"/>
                </a:cubicBezTo>
                <a:cubicBezTo>
                  <a:pt x="2897145" y="4427063"/>
                  <a:pt x="2825278" y="4436596"/>
                  <a:pt x="2779994" y="4434332"/>
                </a:cubicBezTo>
                <a:cubicBezTo>
                  <a:pt x="2793281" y="4301459"/>
                  <a:pt x="2792040" y="4346520"/>
                  <a:pt x="2779994" y="4141724"/>
                </a:cubicBezTo>
                <a:cubicBezTo>
                  <a:pt x="2779404" y="4131688"/>
                  <a:pt x="2777175" y="4121455"/>
                  <a:pt x="2772679" y="4112463"/>
                </a:cubicBezTo>
                <a:cubicBezTo>
                  <a:pt x="2767227" y="4101558"/>
                  <a:pt x="2758048" y="4092956"/>
                  <a:pt x="2750733" y="4083203"/>
                </a:cubicBezTo>
                <a:cubicBezTo>
                  <a:pt x="2748295" y="4075888"/>
                  <a:pt x="2743418" y="4068968"/>
                  <a:pt x="2743418" y="4061257"/>
                </a:cubicBezTo>
                <a:cubicBezTo>
                  <a:pt x="2743418" y="4053546"/>
                  <a:pt x="2748615" y="4046725"/>
                  <a:pt x="2750733" y="4039311"/>
                </a:cubicBezTo>
                <a:cubicBezTo>
                  <a:pt x="2753495" y="4029644"/>
                  <a:pt x="2755160" y="4019681"/>
                  <a:pt x="2758049" y="4010051"/>
                </a:cubicBezTo>
                <a:cubicBezTo>
                  <a:pt x="2762481" y="3995279"/>
                  <a:pt x="2768939" y="3981121"/>
                  <a:pt x="2772679" y="3966159"/>
                </a:cubicBezTo>
                <a:cubicBezTo>
                  <a:pt x="2781864" y="3929418"/>
                  <a:pt x="2776815" y="3946437"/>
                  <a:pt x="2787309" y="3914953"/>
                </a:cubicBezTo>
                <a:cubicBezTo>
                  <a:pt x="2787304" y="3914685"/>
                  <a:pt x="2780398" y="3484566"/>
                  <a:pt x="2765364" y="3439465"/>
                </a:cubicBezTo>
                <a:cubicBezTo>
                  <a:pt x="2762926" y="3432150"/>
                  <a:pt x="2759722" y="3425046"/>
                  <a:pt x="2758049" y="3417519"/>
                </a:cubicBezTo>
                <a:cubicBezTo>
                  <a:pt x="2722166" y="3256050"/>
                  <a:pt x="2772574" y="3460994"/>
                  <a:pt x="2743418" y="3344367"/>
                </a:cubicBezTo>
                <a:cubicBezTo>
                  <a:pt x="2745856" y="3310230"/>
                  <a:pt x="2746734" y="3275945"/>
                  <a:pt x="2750733" y="3241955"/>
                </a:cubicBezTo>
                <a:cubicBezTo>
                  <a:pt x="2753250" y="3220565"/>
                  <a:pt x="2760275" y="3214143"/>
                  <a:pt x="2779994" y="3205379"/>
                </a:cubicBezTo>
                <a:cubicBezTo>
                  <a:pt x="2814774" y="3189921"/>
                  <a:pt x="2830969" y="3189567"/>
                  <a:pt x="2867777" y="3183433"/>
                </a:cubicBezTo>
                <a:lnTo>
                  <a:pt x="2911668" y="3168803"/>
                </a:lnTo>
                <a:cubicBezTo>
                  <a:pt x="2918983" y="3166365"/>
                  <a:pt x="2926716" y="3164935"/>
                  <a:pt x="2933613" y="3161487"/>
                </a:cubicBezTo>
                <a:cubicBezTo>
                  <a:pt x="2943367" y="3156610"/>
                  <a:pt x="2952016" y="3147867"/>
                  <a:pt x="2962874" y="3146857"/>
                </a:cubicBezTo>
                <a:cubicBezTo>
                  <a:pt x="3057687" y="3138037"/>
                  <a:pt x="3153069" y="3137104"/>
                  <a:pt x="3248167" y="3132227"/>
                </a:cubicBezTo>
                <a:close/>
                <a:moveTo>
                  <a:pt x="2039569" y="3118233"/>
                </a:moveTo>
                <a:lnTo>
                  <a:pt x="2063423" y="3126185"/>
                </a:lnTo>
                <a:cubicBezTo>
                  <a:pt x="2122375" y="3145836"/>
                  <a:pt x="2103633" y="3127094"/>
                  <a:pt x="2127033" y="3173892"/>
                </a:cubicBezTo>
                <a:cubicBezTo>
                  <a:pt x="2127033" y="3173892"/>
                  <a:pt x="2112229" y="3269504"/>
                  <a:pt x="2103179" y="3317016"/>
                </a:cubicBezTo>
                <a:cubicBezTo>
                  <a:pt x="2101611" y="3325249"/>
                  <a:pt x="2097878" y="3332919"/>
                  <a:pt x="2095228" y="3340870"/>
                </a:cubicBezTo>
                <a:cubicBezTo>
                  <a:pt x="2089927" y="3348821"/>
                  <a:pt x="2083599" y="3356177"/>
                  <a:pt x="2079325" y="3364724"/>
                </a:cubicBezTo>
                <a:cubicBezTo>
                  <a:pt x="2071387" y="3380600"/>
                  <a:pt x="2072563" y="3401037"/>
                  <a:pt x="2055471" y="3412432"/>
                </a:cubicBezTo>
                <a:cubicBezTo>
                  <a:pt x="2046378" y="3418494"/>
                  <a:pt x="2034268" y="3417733"/>
                  <a:pt x="2023666" y="3420383"/>
                </a:cubicBezTo>
                <a:cubicBezTo>
                  <a:pt x="2023666" y="3420383"/>
                  <a:pt x="1991522" y="3410706"/>
                  <a:pt x="1975958" y="3404480"/>
                </a:cubicBezTo>
                <a:cubicBezTo>
                  <a:pt x="1964953" y="3400078"/>
                  <a:pt x="1955048" y="3393247"/>
                  <a:pt x="1944153" y="3388578"/>
                </a:cubicBezTo>
                <a:cubicBezTo>
                  <a:pt x="1922755" y="3379407"/>
                  <a:pt x="1903886" y="3377343"/>
                  <a:pt x="1880543" y="3372675"/>
                </a:cubicBezTo>
                <a:lnTo>
                  <a:pt x="1856689" y="3388578"/>
                </a:lnTo>
                <a:cubicBezTo>
                  <a:pt x="1840786" y="3399180"/>
                  <a:pt x="1825688" y="3411101"/>
                  <a:pt x="1808981" y="3420383"/>
                </a:cubicBezTo>
                <a:cubicBezTo>
                  <a:pt x="1780324" y="3436303"/>
                  <a:pt x="1696474" y="3435721"/>
                  <a:pt x="1689711" y="3436285"/>
                </a:cubicBezTo>
                <a:cubicBezTo>
                  <a:pt x="1647725" y="3422290"/>
                  <a:pt x="1672831" y="3432983"/>
                  <a:pt x="1618150" y="3396529"/>
                </a:cubicBezTo>
                <a:cubicBezTo>
                  <a:pt x="1610199" y="3393879"/>
                  <a:pt x="1601270" y="3393227"/>
                  <a:pt x="1594296" y="3388578"/>
                </a:cubicBezTo>
                <a:cubicBezTo>
                  <a:pt x="1584940" y="3382341"/>
                  <a:pt x="1576680" y="3374080"/>
                  <a:pt x="1570442" y="3364724"/>
                </a:cubicBezTo>
                <a:cubicBezTo>
                  <a:pt x="1565793" y="3357750"/>
                  <a:pt x="1563109" y="3349229"/>
                  <a:pt x="1562490" y="3340870"/>
                </a:cubicBezTo>
                <a:cubicBezTo>
                  <a:pt x="1557787" y="3277378"/>
                  <a:pt x="1557189" y="3213649"/>
                  <a:pt x="1554539" y="3150039"/>
                </a:cubicBezTo>
                <a:lnTo>
                  <a:pt x="1546588" y="3142087"/>
                </a:lnTo>
                <a:cubicBezTo>
                  <a:pt x="1679110" y="3139437"/>
                  <a:pt x="1811692" y="3138953"/>
                  <a:pt x="1944153" y="3134136"/>
                </a:cubicBezTo>
                <a:cubicBezTo>
                  <a:pt x="1957659" y="3133645"/>
                  <a:pt x="1970579" y="3128407"/>
                  <a:pt x="1983910" y="3126185"/>
                </a:cubicBezTo>
                <a:cubicBezTo>
                  <a:pt x="2002396" y="3123104"/>
                  <a:pt x="2021016" y="3120884"/>
                  <a:pt x="2039569" y="3118233"/>
                </a:cubicBezTo>
                <a:close/>
                <a:moveTo>
                  <a:pt x="4689261" y="2722575"/>
                </a:moveTo>
                <a:cubicBezTo>
                  <a:pt x="4701059" y="2734373"/>
                  <a:pt x="4711601" y="2743002"/>
                  <a:pt x="4718522" y="2759151"/>
                </a:cubicBezTo>
                <a:cubicBezTo>
                  <a:pt x="4722482" y="2768392"/>
                  <a:pt x="4725066" y="2778388"/>
                  <a:pt x="4725837" y="2788412"/>
                </a:cubicBezTo>
                <a:cubicBezTo>
                  <a:pt x="4729956" y="2841954"/>
                  <a:pt x="4730714" y="2895702"/>
                  <a:pt x="4733153" y="2949347"/>
                </a:cubicBezTo>
                <a:cubicBezTo>
                  <a:pt x="4730714" y="2956662"/>
                  <a:pt x="4729804" y="2964680"/>
                  <a:pt x="4725837" y="2971292"/>
                </a:cubicBezTo>
                <a:cubicBezTo>
                  <a:pt x="4707477" y="3001892"/>
                  <a:pt x="4669757" y="2990068"/>
                  <a:pt x="4638055" y="2993238"/>
                </a:cubicBezTo>
                <a:cubicBezTo>
                  <a:pt x="4628301" y="2990800"/>
                  <a:pt x="4618676" y="2987776"/>
                  <a:pt x="4608794" y="2985923"/>
                </a:cubicBezTo>
                <a:cubicBezTo>
                  <a:pt x="4579638" y="2980456"/>
                  <a:pt x="4550225" y="2976447"/>
                  <a:pt x="4521012" y="2971292"/>
                </a:cubicBezTo>
                <a:cubicBezTo>
                  <a:pt x="4508768" y="2969131"/>
                  <a:pt x="4496628" y="2966415"/>
                  <a:pt x="4484436" y="2963977"/>
                </a:cubicBezTo>
                <a:cubicBezTo>
                  <a:pt x="4440545" y="2961539"/>
                  <a:pt x="4396335" y="2962472"/>
                  <a:pt x="4352762" y="2956662"/>
                </a:cubicBezTo>
                <a:cubicBezTo>
                  <a:pt x="4355585" y="2954376"/>
                  <a:pt x="4369749" y="2952322"/>
                  <a:pt x="4374708" y="2949347"/>
                </a:cubicBezTo>
                <a:cubicBezTo>
                  <a:pt x="4380622" y="2945799"/>
                  <a:pt x="4384461" y="2939593"/>
                  <a:pt x="4389338" y="2934716"/>
                </a:cubicBezTo>
                <a:cubicBezTo>
                  <a:pt x="4396653" y="2932278"/>
                  <a:pt x="4404387" y="2930849"/>
                  <a:pt x="4411284" y="2927401"/>
                </a:cubicBezTo>
                <a:cubicBezTo>
                  <a:pt x="4420547" y="2922769"/>
                  <a:pt x="4457851" y="2894801"/>
                  <a:pt x="4462490" y="2890825"/>
                </a:cubicBezTo>
                <a:cubicBezTo>
                  <a:pt x="4470345" y="2884092"/>
                  <a:pt x="4476488" y="2875502"/>
                  <a:pt x="4484436" y="2868879"/>
                </a:cubicBezTo>
                <a:cubicBezTo>
                  <a:pt x="4491190" y="2863251"/>
                  <a:pt x="4499066" y="2859126"/>
                  <a:pt x="4506381" y="2854249"/>
                </a:cubicBezTo>
                <a:cubicBezTo>
                  <a:pt x="4512120" y="2850423"/>
                  <a:pt x="4516135" y="2844496"/>
                  <a:pt x="4521012" y="2839619"/>
                </a:cubicBezTo>
                <a:lnTo>
                  <a:pt x="4572218" y="2788412"/>
                </a:lnTo>
                <a:cubicBezTo>
                  <a:pt x="4581972" y="2783535"/>
                  <a:pt x="4592406" y="2779831"/>
                  <a:pt x="4601479" y="2773782"/>
                </a:cubicBezTo>
                <a:cubicBezTo>
                  <a:pt x="4612531" y="2766415"/>
                  <a:pt x="4623037" y="2748593"/>
                  <a:pt x="4630176" y="2735811"/>
                </a:cubicBezTo>
                <a:lnTo>
                  <a:pt x="4630740" y="2737206"/>
                </a:lnTo>
                <a:cubicBezTo>
                  <a:pt x="4641986" y="2730459"/>
                  <a:pt x="4681396" y="2724148"/>
                  <a:pt x="4689261" y="2722575"/>
                </a:cubicBezTo>
                <a:close/>
                <a:moveTo>
                  <a:pt x="4207894" y="2661178"/>
                </a:moveTo>
                <a:cubicBezTo>
                  <a:pt x="4237024" y="2663268"/>
                  <a:pt x="4268114" y="2672412"/>
                  <a:pt x="4286925" y="2700630"/>
                </a:cubicBezTo>
                <a:cubicBezTo>
                  <a:pt x="4279610" y="2703068"/>
                  <a:pt x="4269797" y="2701924"/>
                  <a:pt x="4264980" y="2707945"/>
                </a:cubicBezTo>
                <a:cubicBezTo>
                  <a:pt x="4258700" y="2715796"/>
                  <a:pt x="4260427" y="2727539"/>
                  <a:pt x="4257665" y="2737206"/>
                </a:cubicBezTo>
                <a:cubicBezTo>
                  <a:pt x="4255547" y="2744620"/>
                  <a:pt x="4254316" y="2752539"/>
                  <a:pt x="4250349" y="2759151"/>
                </a:cubicBezTo>
                <a:cubicBezTo>
                  <a:pt x="4220228" y="2809352"/>
                  <a:pt x="4249124" y="2733567"/>
                  <a:pt x="4228404" y="2795727"/>
                </a:cubicBezTo>
                <a:cubicBezTo>
                  <a:pt x="4223527" y="2790850"/>
                  <a:pt x="4219159" y="2785405"/>
                  <a:pt x="4213773" y="2781097"/>
                </a:cubicBezTo>
                <a:cubicBezTo>
                  <a:pt x="4206908" y="2775605"/>
                  <a:pt x="4197320" y="2773332"/>
                  <a:pt x="4191828" y="2766467"/>
                </a:cubicBezTo>
                <a:cubicBezTo>
                  <a:pt x="4187011" y="2760446"/>
                  <a:pt x="4186951" y="2751836"/>
                  <a:pt x="4184513" y="2744521"/>
                </a:cubicBezTo>
                <a:cubicBezTo>
                  <a:pt x="4184475" y="2744469"/>
                  <a:pt x="4163664" y="2716052"/>
                  <a:pt x="4155252" y="2700630"/>
                </a:cubicBezTo>
                <a:cubicBezTo>
                  <a:pt x="4148964" y="2689102"/>
                  <a:pt x="4118676" y="2664054"/>
                  <a:pt x="4140621" y="2664054"/>
                </a:cubicBezTo>
                <a:cubicBezTo>
                  <a:pt x="4151594" y="2664054"/>
                  <a:pt x="4178764" y="2659089"/>
                  <a:pt x="4207894" y="2661178"/>
                </a:cubicBezTo>
                <a:close/>
                <a:moveTo>
                  <a:pt x="3679764" y="2642108"/>
                </a:moveTo>
                <a:cubicBezTo>
                  <a:pt x="3716340" y="2644546"/>
                  <a:pt x="3753059" y="2645375"/>
                  <a:pt x="3789492" y="2649423"/>
                </a:cubicBezTo>
                <a:cubicBezTo>
                  <a:pt x="3797156" y="2650275"/>
                  <a:pt x="3808246" y="2649719"/>
                  <a:pt x="3811437" y="2656739"/>
                </a:cubicBezTo>
                <a:cubicBezTo>
                  <a:pt x="3821727" y="2679377"/>
                  <a:pt x="3821191" y="2705507"/>
                  <a:pt x="3826068" y="2729891"/>
                </a:cubicBezTo>
                <a:cubicBezTo>
                  <a:pt x="3827580" y="2737452"/>
                  <a:pt x="3830945" y="2744521"/>
                  <a:pt x="3833383" y="2751836"/>
                </a:cubicBezTo>
                <a:lnTo>
                  <a:pt x="3848013" y="2795727"/>
                </a:lnTo>
                <a:cubicBezTo>
                  <a:pt x="3851674" y="2806711"/>
                  <a:pt x="3869945" y="2861514"/>
                  <a:pt x="3869959" y="2861564"/>
                </a:cubicBezTo>
                <a:cubicBezTo>
                  <a:pt x="3873556" y="2875953"/>
                  <a:pt x="3874836" y="2890825"/>
                  <a:pt x="3877274" y="2905455"/>
                </a:cubicBezTo>
                <a:cubicBezTo>
                  <a:pt x="3803450" y="2914684"/>
                  <a:pt x="3837403" y="2906555"/>
                  <a:pt x="3774861" y="2927401"/>
                </a:cubicBezTo>
                <a:cubicBezTo>
                  <a:pt x="3740724" y="2929839"/>
                  <a:pt x="3706208" y="2929089"/>
                  <a:pt x="3672449" y="2934716"/>
                </a:cubicBezTo>
                <a:cubicBezTo>
                  <a:pt x="3661692" y="2936509"/>
                  <a:pt x="3654062" y="2948531"/>
                  <a:pt x="3643188" y="2949347"/>
                </a:cubicBezTo>
                <a:cubicBezTo>
                  <a:pt x="3444047" y="2964283"/>
                  <a:pt x="3106969" y="2952189"/>
                  <a:pt x="2933613" y="2949347"/>
                </a:cubicBezTo>
                <a:cubicBezTo>
                  <a:pt x="2916544" y="2951785"/>
                  <a:pt x="2899371" y="2953578"/>
                  <a:pt x="2882407" y="2956662"/>
                </a:cubicBezTo>
                <a:cubicBezTo>
                  <a:pt x="2827891" y="2966574"/>
                  <a:pt x="2836120" y="2982677"/>
                  <a:pt x="2750733" y="2971292"/>
                </a:cubicBezTo>
                <a:cubicBezTo>
                  <a:pt x="2743090" y="2970273"/>
                  <a:pt x="2745856" y="2956662"/>
                  <a:pt x="2743418" y="2949347"/>
                </a:cubicBezTo>
                <a:cubicBezTo>
                  <a:pt x="2745856" y="2895702"/>
                  <a:pt x="2746614" y="2841954"/>
                  <a:pt x="2750733" y="2788412"/>
                </a:cubicBezTo>
                <a:cubicBezTo>
                  <a:pt x="2751651" y="2776475"/>
                  <a:pt x="2761211" y="2749666"/>
                  <a:pt x="2765364" y="2737206"/>
                </a:cubicBezTo>
                <a:cubicBezTo>
                  <a:pt x="2772679" y="2727452"/>
                  <a:pt x="2781260" y="2718531"/>
                  <a:pt x="2787309" y="2707945"/>
                </a:cubicBezTo>
                <a:cubicBezTo>
                  <a:pt x="2791135" y="2701250"/>
                  <a:pt x="2788209" y="2690276"/>
                  <a:pt x="2794625" y="2685999"/>
                </a:cubicBezTo>
                <a:cubicBezTo>
                  <a:pt x="2804970" y="2679102"/>
                  <a:pt x="2819009" y="2681122"/>
                  <a:pt x="2831201" y="2678684"/>
                </a:cubicBezTo>
                <a:lnTo>
                  <a:pt x="2831201" y="2685999"/>
                </a:lnTo>
                <a:cubicBezTo>
                  <a:pt x="2850708" y="2683561"/>
                  <a:pt x="2870183" y="2680855"/>
                  <a:pt x="2889722" y="2678684"/>
                </a:cubicBezTo>
                <a:cubicBezTo>
                  <a:pt x="2914078" y="2675978"/>
                  <a:pt x="2938558" y="2674408"/>
                  <a:pt x="2962874" y="2671369"/>
                </a:cubicBezTo>
                <a:cubicBezTo>
                  <a:pt x="2977592" y="2669529"/>
                  <a:pt x="2991946" y="2664671"/>
                  <a:pt x="3006765" y="2664054"/>
                </a:cubicBezTo>
                <a:lnTo>
                  <a:pt x="3314004" y="2656739"/>
                </a:lnTo>
                <a:close/>
                <a:moveTo>
                  <a:pt x="4317015" y="768445"/>
                </a:moveTo>
                <a:cubicBezTo>
                  <a:pt x="4335719" y="767449"/>
                  <a:pt x="4352929" y="770435"/>
                  <a:pt x="4374708" y="784047"/>
                </a:cubicBezTo>
                <a:cubicBezTo>
                  <a:pt x="4383481" y="789530"/>
                  <a:pt x="4389338" y="798678"/>
                  <a:pt x="4396653" y="805993"/>
                </a:cubicBezTo>
                <a:lnTo>
                  <a:pt x="4418599" y="813308"/>
                </a:lnTo>
                <a:lnTo>
                  <a:pt x="4462490" y="827939"/>
                </a:lnTo>
                <a:cubicBezTo>
                  <a:pt x="4486874" y="830377"/>
                  <a:pt x="4511421" y="831528"/>
                  <a:pt x="4535642" y="835254"/>
                </a:cubicBezTo>
                <a:cubicBezTo>
                  <a:pt x="4551827" y="837744"/>
                  <a:pt x="4567249" y="846962"/>
                  <a:pt x="4579533" y="857199"/>
                </a:cubicBezTo>
                <a:cubicBezTo>
                  <a:pt x="4587481" y="863822"/>
                  <a:pt x="4593531" y="872522"/>
                  <a:pt x="4601479" y="879145"/>
                </a:cubicBezTo>
                <a:cubicBezTo>
                  <a:pt x="4608233" y="884773"/>
                  <a:pt x="4616110" y="888898"/>
                  <a:pt x="4623425" y="893775"/>
                </a:cubicBezTo>
                <a:cubicBezTo>
                  <a:pt x="4647809" y="896214"/>
                  <a:pt x="4673329" y="893342"/>
                  <a:pt x="4696577" y="901091"/>
                </a:cubicBezTo>
                <a:cubicBezTo>
                  <a:pt x="4704917" y="903871"/>
                  <a:pt x="4710236" y="914298"/>
                  <a:pt x="4711207" y="923036"/>
                </a:cubicBezTo>
                <a:cubicBezTo>
                  <a:pt x="4717675" y="981250"/>
                  <a:pt x="4714195" y="1040189"/>
                  <a:pt x="4718522" y="1098601"/>
                </a:cubicBezTo>
                <a:cubicBezTo>
                  <a:pt x="4719092" y="1106291"/>
                  <a:pt x="4724569" y="1112941"/>
                  <a:pt x="4725837" y="1120547"/>
                </a:cubicBezTo>
                <a:cubicBezTo>
                  <a:pt x="4729467" y="1142327"/>
                  <a:pt x="4730714" y="1164438"/>
                  <a:pt x="4733153" y="1186383"/>
                </a:cubicBezTo>
                <a:cubicBezTo>
                  <a:pt x="4705036" y="1228558"/>
                  <a:pt x="4729379" y="1187874"/>
                  <a:pt x="4711207" y="1230275"/>
                </a:cubicBezTo>
                <a:cubicBezTo>
                  <a:pt x="4698648" y="1259579"/>
                  <a:pt x="4696122" y="1254036"/>
                  <a:pt x="4689261" y="1281481"/>
                </a:cubicBezTo>
                <a:cubicBezTo>
                  <a:pt x="4683809" y="1303291"/>
                  <a:pt x="4680083" y="1325508"/>
                  <a:pt x="4674631" y="1347318"/>
                </a:cubicBezTo>
                <a:cubicBezTo>
                  <a:pt x="4672761" y="1354798"/>
                  <a:pt x="4668335" y="1361620"/>
                  <a:pt x="4667316" y="1369263"/>
                </a:cubicBezTo>
                <a:cubicBezTo>
                  <a:pt x="4663435" y="1398368"/>
                  <a:pt x="4660001" y="1427684"/>
                  <a:pt x="4660001" y="1457046"/>
                </a:cubicBezTo>
                <a:cubicBezTo>
                  <a:pt x="4660001" y="1536899"/>
                  <a:pt x="4681980" y="1493571"/>
                  <a:pt x="4652685" y="1537513"/>
                </a:cubicBezTo>
                <a:cubicBezTo>
                  <a:pt x="4617908" y="1560697"/>
                  <a:pt x="4639080" y="1549363"/>
                  <a:pt x="4586849" y="1566774"/>
                </a:cubicBezTo>
                <a:cubicBezTo>
                  <a:pt x="4548280" y="1571595"/>
                  <a:pt x="4536150" y="1581659"/>
                  <a:pt x="4506381" y="1566774"/>
                </a:cubicBezTo>
                <a:cubicBezTo>
                  <a:pt x="4498517" y="1562842"/>
                  <a:pt x="4491751" y="1557020"/>
                  <a:pt x="4484436" y="1552143"/>
                </a:cubicBezTo>
                <a:cubicBezTo>
                  <a:pt x="4396779" y="1541186"/>
                  <a:pt x="4445505" y="1546461"/>
                  <a:pt x="4338132" y="1537513"/>
                </a:cubicBezTo>
                <a:cubicBezTo>
                  <a:pt x="4320609" y="1536053"/>
                  <a:pt x="4308871" y="1557020"/>
                  <a:pt x="4294241" y="1566774"/>
                </a:cubicBezTo>
                <a:cubicBezTo>
                  <a:pt x="4272247" y="1574105"/>
                  <a:pt x="4269255" y="1572964"/>
                  <a:pt x="4250349" y="1588719"/>
                </a:cubicBezTo>
                <a:cubicBezTo>
                  <a:pt x="4242402" y="1595342"/>
                  <a:pt x="4236351" y="1604042"/>
                  <a:pt x="4228404" y="1610665"/>
                </a:cubicBezTo>
                <a:cubicBezTo>
                  <a:pt x="4221650" y="1616293"/>
                  <a:pt x="4214987" y="1627427"/>
                  <a:pt x="4206458" y="1625295"/>
                </a:cubicBezTo>
                <a:cubicBezTo>
                  <a:pt x="4198978" y="1623425"/>
                  <a:pt x="4201581" y="1610665"/>
                  <a:pt x="4199143" y="1603350"/>
                </a:cubicBezTo>
                <a:cubicBezTo>
                  <a:pt x="4194266" y="1598473"/>
                  <a:pt x="4188061" y="1594633"/>
                  <a:pt x="4184513" y="1588719"/>
                </a:cubicBezTo>
                <a:cubicBezTo>
                  <a:pt x="4177649" y="1577280"/>
                  <a:pt x="4180294" y="1556978"/>
                  <a:pt x="4162567" y="1552143"/>
                </a:cubicBezTo>
                <a:cubicBezTo>
                  <a:pt x="4141264" y="1546333"/>
                  <a:pt x="4118676" y="1547266"/>
                  <a:pt x="4096730" y="1544828"/>
                </a:cubicBezTo>
                <a:cubicBezTo>
                  <a:pt x="4079661" y="1547266"/>
                  <a:pt x="4062488" y="1549059"/>
                  <a:pt x="4045524" y="1552143"/>
                </a:cubicBezTo>
                <a:cubicBezTo>
                  <a:pt x="4035632" y="1553942"/>
                  <a:pt x="4026122" y="1557487"/>
                  <a:pt x="4016263" y="1559459"/>
                </a:cubicBezTo>
                <a:cubicBezTo>
                  <a:pt x="4001719" y="1562368"/>
                  <a:pt x="3987002" y="1564336"/>
                  <a:pt x="3972372" y="1566774"/>
                </a:cubicBezTo>
                <a:lnTo>
                  <a:pt x="3952513" y="1560285"/>
                </a:lnTo>
                <a:cubicBezTo>
                  <a:pt x="3942181" y="1556550"/>
                  <a:pt x="3952644" y="1556829"/>
                  <a:pt x="3913850" y="1522883"/>
                </a:cubicBezTo>
                <a:cubicBezTo>
                  <a:pt x="3901264" y="1511870"/>
                  <a:pt x="3886278" y="1508629"/>
                  <a:pt x="3877274" y="1493622"/>
                </a:cubicBezTo>
                <a:cubicBezTo>
                  <a:pt x="3871346" y="1483742"/>
                  <a:pt x="3862896" y="1440763"/>
                  <a:pt x="3862644" y="1435100"/>
                </a:cubicBezTo>
                <a:cubicBezTo>
                  <a:pt x="3858312" y="1337630"/>
                  <a:pt x="3858475" y="1240008"/>
                  <a:pt x="3855329" y="1142492"/>
                </a:cubicBezTo>
                <a:cubicBezTo>
                  <a:pt x="3853598" y="1088820"/>
                  <a:pt x="3850452" y="1035203"/>
                  <a:pt x="3848013" y="981558"/>
                </a:cubicBezTo>
                <a:lnTo>
                  <a:pt x="3855329" y="959612"/>
                </a:lnTo>
                <a:lnTo>
                  <a:pt x="3869959" y="915721"/>
                </a:lnTo>
                <a:cubicBezTo>
                  <a:pt x="3877274" y="913283"/>
                  <a:pt x="3885210" y="912232"/>
                  <a:pt x="3891905" y="908406"/>
                </a:cubicBezTo>
                <a:cubicBezTo>
                  <a:pt x="3920234" y="892218"/>
                  <a:pt x="3951646" y="847446"/>
                  <a:pt x="3972372" y="835254"/>
                </a:cubicBezTo>
                <a:lnTo>
                  <a:pt x="3982494" y="831207"/>
                </a:lnTo>
                <a:cubicBezTo>
                  <a:pt x="3988620" y="831319"/>
                  <a:pt x="3987038" y="841099"/>
                  <a:pt x="4016263" y="835254"/>
                </a:cubicBezTo>
                <a:cubicBezTo>
                  <a:pt x="4046390" y="829229"/>
                  <a:pt x="4063408" y="818996"/>
                  <a:pt x="4089415" y="805993"/>
                </a:cubicBezTo>
                <a:cubicBezTo>
                  <a:pt x="4114848" y="803450"/>
                  <a:pt x="4176210" y="798925"/>
                  <a:pt x="4206458" y="791363"/>
                </a:cubicBezTo>
                <a:cubicBezTo>
                  <a:pt x="4221419" y="787623"/>
                  <a:pt x="4235719" y="781609"/>
                  <a:pt x="4250349" y="776732"/>
                </a:cubicBezTo>
                <a:cubicBezTo>
                  <a:pt x="4278110" y="774419"/>
                  <a:pt x="4298310" y="769441"/>
                  <a:pt x="4317015" y="768445"/>
                </a:cubicBezTo>
                <a:close/>
                <a:moveTo>
                  <a:pt x="2904353" y="762102"/>
                </a:moveTo>
                <a:cubicBezTo>
                  <a:pt x="2926298" y="764540"/>
                  <a:pt x="2948365" y="766060"/>
                  <a:pt x="2970189" y="769417"/>
                </a:cubicBezTo>
                <a:cubicBezTo>
                  <a:pt x="2980126" y="770946"/>
                  <a:pt x="2989591" y="774760"/>
                  <a:pt x="2999450" y="776732"/>
                </a:cubicBezTo>
                <a:cubicBezTo>
                  <a:pt x="3013994" y="779641"/>
                  <a:pt x="3028711" y="781609"/>
                  <a:pt x="3043341" y="784047"/>
                </a:cubicBezTo>
                <a:lnTo>
                  <a:pt x="3055771" y="796861"/>
                </a:lnTo>
                <a:cubicBezTo>
                  <a:pt x="3061174" y="802601"/>
                  <a:pt x="3051430" y="791750"/>
                  <a:pt x="3079917" y="805993"/>
                </a:cubicBezTo>
                <a:cubicBezTo>
                  <a:pt x="3136645" y="834356"/>
                  <a:pt x="3068643" y="809549"/>
                  <a:pt x="3123809" y="827939"/>
                </a:cubicBezTo>
                <a:cubicBezTo>
                  <a:pt x="3150631" y="825500"/>
                  <a:pt x="3177579" y="824183"/>
                  <a:pt x="3204276" y="820623"/>
                </a:cubicBezTo>
                <a:cubicBezTo>
                  <a:pt x="3229159" y="817305"/>
                  <a:pt x="3253664" y="804619"/>
                  <a:pt x="3277428" y="798678"/>
                </a:cubicBezTo>
                <a:lnTo>
                  <a:pt x="3306689" y="791363"/>
                </a:lnTo>
                <a:cubicBezTo>
                  <a:pt x="3335950" y="793801"/>
                  <a:pt x="3365366" y="794798"/>
                  <a:pt x="3394471" y="798678"/>
                </a:cubicBezTo>
                <a:cubicBezTo>
                  <a:pt x="3402114" y="799697"/>
                  <a:pt x="3409003" y="803875"/>
                  <a:pt x="3416417" y="805993"/>
                </a:cubicBezTo>
                <a:cubicBezTo>
                  <a:pt x="3426084" y="808755"/>
                  <a:pt x="3435924" y="810870"/>
                  <a:pt x="3445677" y="813308"/>
                </a:cubicBezTo>
                <a:cubicBezTo>
                  <a:pt x="3482747" y="850378"/>
                  <a:pt x="3434775" y="806768"/>
                  <a:pt x="3482253" y="835254"/>
                </a:cubicBezTo>
                <a:cubicBezTo>
                  <a:pt x="3488167" y="838802"/>
                  <a:pt x="3491498" y="845576"/>
                  <a:pt x="3496884" y="849884"/>
                </a:cubicBezTo>
                <a:cubicBezTo>
                  <a:pt x="3503749" y="855376"/>
                  <a:pt x="3510965" y="860583"/>
                  <a:pt x="3518829" y="864515"/>
                </a:cubicBezTo>
                <a:cubicBezTo>
                  <a:pt x="3525726" y="867964"/>
                  <a:pt x="3524926" y="859638"/>
                  <a:pt x="3533460" y="864515"/>
                </a:cubicBezTo>
                <a:cubicBezTo>
                  <a:pt x="3541994" y="869392"/>
                  <a:pt x="3559875" y="881921"/>
                  <a:pt x="3570036" y="893775"/>
                </a:cubicBezTo>
                <a:cubicBezTo>
                  <a:pt x="3575054" y="899630"/>
                  <a:pt x="3574644" y="908501"/>
                  <a:pt x="3577351" y="915721"/>
                </a:cubicBezTo>
                <a:cubicBezTo>
                  <a:pt x="3581962" y="928016"/>
                  <a:pt x="3587370" y="940002"/>
                  <a:pt x="3591981" y="952297"/>
                </a:cubicBezTo>
                <a:cubicBezTo>
                  <a:pt x="3594689" y="959517"/>
                  <a:pt x="3595848" y="967346"/>
                  <a:pt x="3599297" y="974243"/>
                </a:cubicBezTo>
                <a:cubicBezTo>
                  <a:pt x="3603229" y="982106"/>
                  <a:pt x="3609050" y="988873"/>
                  <a:pt x="3613927" y="996188"/>
                </a:cubicBezTo>
                <a:cubicBezTo>
                  <a:pt x="3611489" y="1013257"/>
                  <a:pt x="3614323" y="1031973"/>
                  <a:pt x="3606612" y="1047395"/>
                </a:cubicBezTo>
                <a:cubicBezTo>
                  <a:pt x="3603164" y="1054292"/>
                  <a:pt x="3590941" y="1050228"/>
                  <a:pt x="3584666" y="1054710"/>
                </a:cubicBezTo>
                <a:cubicBezTo>
                  <a:pt x="3573442" y="1062727"/>
                  <a:pt x="3565159" y="1074217"/>
                  <a:pt x="3555405" y="1083971"/>
                </a:cubicBezTo>
                <a:cubicBezTo>
                  <a:pt x="3512236" y="1213478"/>
                  <a:pt x="3542049" y="1115839"/>
                  <a:pt x="3555405" y="1449731"/>
                </a:cubicBezTo>
                <a:cubicBezTo>
                  <a:pt x="3556196" y="1469512"/>
                  <a:pt x="3565056" y="1474011"/>
                  <a:pt x="3577351" y="1486307"/>
                </a:cubicBezTo>
                <a:cubicBezTo>
                  <a:pt x="3585147" y="1509695"/>
                  <a:pt x="3597061" y="1523628"/>
                  <a:pt x="3555405" y="1537513"/>
                </a:cubicBezTo>
                <a:lnTo>
                  <a:pt x="3511514" y="1552143"/>
                </a:lnTo>
                <a:lnTo>
                  <a:pt x="3489569" y="1559459"/>
                </a:lnTo>
                <a:cubicBezTo>
                  <a:pt x="3462746" y="1557020"/>
                  <a:pt x="3435436" y="1557786"/>
                  <a:pt x="3409101" y="1552143"/>
                </a:cubicBezTo>
                <a:cubicBezTo>
                  <a:pt x="3400505" y="1550301"/>
                  <a:pt x="3395496" y="1540293"/>
                  <a:pt x="3387156" y="1537513"/>
                </a:cubicBezTo>
                <a:cubicBezTo>
                  <a:pt x="3373085" y="1532823"/>
                  <a:pt x="3357895" y="1532636"/>
                  <a:pt x="3343265" y="1530198"/>
                </a:cubicBezTo>
                <a:cubicBezTo>
                  <a:pt x="3333892" y="1532541"/>
                  <a:pt x="3302551" y="1539581"/>
                  <a:pt x="3292058" y="1544828"/>
                </a:cubicBezTo>
                <a:cubicBezTo>
                  <a:pt x="3284194" y="1548760"/>
                  <a:pt x="3278147" y="1555888"/>
                  <a:pt x="3270113" y="1559459"/>
                </a:cubicBezTo>
                <a:cubicBezTo>
                  <a:pt x="3256020" y="1565722"/>
                  <a:pt x="3240852" y="1569212"/>
                  <a:pt x="3226221" y="1574089"/>
                </a:cubicBezTo>
                <a:lnTo>
                  <a:pt x="3182330" y="1588719"/>
                </a:lnTo>
                <a:lnTo>
                  <a:pt x="3160385" y="1596035"/>
                </a:lnTo>
                <a:cubicBezTo>
                  <a:pt x="3075041" y="1593596"/>
                  <a:pt x="2989453" y="1595619"/>
                  <a:pt x="2904353" y="1588719"/>
                </a:cubicBezTo>
                <a:cubicBezTo>
                  <a:pt x="2897479" y="1588162"/>
                  <a:pt x="2895108" y="1578397"/>
                  <a:pt x="2889722" y="1574089"/>
                </a:cubicBezTo>
                <a:cubicBezTo>
                  <a:pt x="2882857" y="1568597"/>
                  <a:pt x="2874642" y="1564951"/>
                  <a:pt x="2867777" y="1559459"/>
                </a:cubicBezTo>
                <a:cubicBezTo>
                  <a:pt x="2862391" y="1555150"/>
                  <a:pt x="2859060" y="1548377"/>
                  <a:pt x="2853146" y="1544828"/>
                </a:cubicBezTo>
                <a:cubicBezTo>
                  <a:pt x="2846534" y="1540861"/>
                  <a:pt x="2837941" y="1541258"/>
                  <a:pt x="2831201" y="1537513"/>
                </a:cubicBezTo>
                <a:cubicBezTo>
                  <a:pt x="2815839" y="1528979"/>
                  <a:pt x="2787343" y="1508276"/>
                  <a:pt x="2787309" y="1508252"/>
                </a:cubicBezTo>
                <a:cubicBezTo>
                  <a:pt x="2754223" y="1458622"/>
                  <a:pt x="2770483" y="1476794"/>
                  <a:pt x="2743418" y="1449731"/>
                </a:cubicBezTo>
                <a:cubicBezTo>
                  <a:pt x="2725877" y="1397106"/>
                  <a:pt x="2747161" y="1462830"/>
                  <a:pt x="2728788" y="1398524"/>
                </a:cubicBezTo>
                <a:cubicBezTo>
                  <a:pt x="2726670" y="1391110"/>
                  <a:pt x="2723911" y="1383894"/>
                  <a:pt x="2721473" y="1376579"/>
                </a:cubicBezTo>
                <a:cubicBezTo>
                  <a:pt x="2723403" y="1334124"/>
                  <a:pt x="2712630" y="1248470"/>
                  <a:pt x="2736103" y="1193699"/>
                </a:cubicBezTo>
                <a:cubicBezTo>
                  <a:pt x="2740399" y="1183676"/>
                  <a:pt x="2745856" y="1174192"/>
                  <a:pt x="2750733" y="1164438"/>
                </a:cubicBezTo>
                <a:cubicBezTo>
                  <a:pt x="2753172" y="1149808"/>
                  <a:pt x="2754831" y="1135026"/>
                  <a:pt x="2758049" y="1120547"/>
                </a:cubicBezTo>
                <a:cubicBezTo>
                  <a:pt x="2759722" y="1113020"/>
                  <a:pt x="2763246" y="1106015"/>
                  <a:pt x="2765364" y="1098601"/>
                </a:cubicBezTo>
                <a:cubicBezTo>
                  <a:pt x="2783732" y="1034312"/>
                  <a:pt x="2762457" y="1100005"/>
                  <a:pt x="2779994" y="1047395"/>
                </a:cubicBezTo>
                <a:cubicBezTo>
                  <a:pt x="2782432" y="1027888"/>
                  <a:pt x="2787309" y="1008532"/>
                  <a:pt x="2787309" y="988873"/>
                </a:cubicBezTo>
                <a:cubicBezTo>
                  <a:pt x="2787309" y="935173"/>
                  <a:pt x="2775534" y="881454"/>
                  <a:pt x="2779994" y="827939"/>
                </a:cubicBezTo>
                <a:cubicBezTo>
                  <a:pt x="2780724" y="819177"/>
                  <a:pt x="2793906" y="816879"/>
                  <a:pt x="2801940" y="813308"/>
                </a:cubicBezTo>
                <a:cubicBezTo>
                  <a:pt x="2816025" y="807049"/>
                  <a:pt x="2845797" y="798688"/>
                  <a:pt x="2845831" y="798678"/>
                </a:cubicBezTo>
                <a:cubicBezTo>
                  <a:pt x="2859440" y="785068"/>
                  <a:pt x="2863948" y="778646"/>
                  <a:pt x="2882407" y="769417"/>
                </a:cubicBezTo>
                <a:cubicBezTo>
                  <a:pt x="2889304" y="765969"/>
                  <a:pt x="2897038" y="764540"/>
                  <a:pt x="2904353" y="762102"/>
                </a:cubicBezTo>
                <a:close/>
                <a:moveTo>
                  <a:pt x="2007904" y="351092"/>
                </a:moveTo>
                <a:cubicBezTo>
                  <a:pt x="2009141" y="351636"/>
                  <a:pt x="2011283" y="352365"/>
                  <a:pt x="2012870" y="352018"/>
                </a:cubicBezTo>
                <a:close/>
                <a:moveTo>
                  <a:pt x="1459124" y="295520"/>
                </a:moveTo>
                <a:cubicBezTo>
                  <a:pt x="1449581" y="296022"/>
                  <a:pt x="1443221" y="306122"/>
                  <a:pt x="1435270" y="311423"/>
                </a:cubicBezTo>
                <a:cubicBezTo>
                  <a:pt x="1370150" y="320725"/>
                  <a:pt x="1395204" y="308978"/>
                  <a:pt x="1355757" y="335277"/>
                </a:cubicBezTo>
                <a:cubicBezTo>
                  <a:pt x="1289014" y="379775"/>
                  <a:pt x="1196730" y="356480"/>
                  <a:pt x="1117217" y="367082"/>
                </a:cubicBezTo>
                <a:cubicBezTo>
                  <a:pt x="1106615" y="364432"/>
                  <a:pt x="1096164" y="361086"/>
                  <a:pt x="1085412" y="359131"/>
                </a:cubicBezTo>
                <a:cubicBezTo>
                  <a:pt x="1066973" y="355778"/>
                  <a:pt x="1047834" y="356110"/>
                  <a:pt x="1029753" y="351179"/>
                </a:cubicBezTo>
                <a:cubicBezTo>
                  <a:pt x="1018318" y="348060"/>
                  <a:pt x="1009538" y="337761"/>
                  <a:pt x="997948" y="335277"/>
                </a:cubicBezTo>
                <a:cubicBezTo>
                  <a:pt x="971903" y="329696"/>
                  <a:pt x="945062" y="328045"/>
                  <a:pt x="918435" y="327325"/>
                </a:cubicBezTo>
                <a:lnTo>
                  <a:pt x="409551" y="319374"/>
                </a:lnTo>
                <a:lnTo>
                  <a:pt x="385697" y="335277"/>
                </a:lnTo>
                <a:lnTo>
                  <a:pt x="337990" y="367082"/>
                </a:lnTo>
                <a:cubicBezTo>
                  <a:pt x="330039" y="369732"/>
                  <a:pt x="320681" y="369797"/>
                  <a:pt x="314136" y="375033"/>
                </a:cubicBezTo>
                <a:cubicBezTo>
                  <a:pt x="275010" y="406333"/>
                  <a:pt x="290226" y="531550"/>
                  <a:pt x="290282" y="534059"/>
                </a:cubicBezTo>
                <a:cubicBezTo>
                  <a:pt x="292317" y="625630"/>
                  <a:pt x="304424" y="739099"/>
                  <a:pt x="314136" y="836209"/>
                </a:cubicBezTo>
                <a:cubicBezTo>
                  <a:pt x="322914" y="862543"/>
                  <a:pt x="335921" y="899534"/>
                  <a:pt x="337990" y="923673"/>
                </a:cubicBezTo>
                <a:cubicBezTo>
                  <a:pt x="344106" y="995022"/>
                  <a:pt x="343291" y="1066797"/>
                  <a:pt x="345941" y="1138359"/>
                </a:cubicBezTo>
                <a:cubicBezTo>
                  <a:pt x="321898" y="1234536"/>
                  <a:pt x="330038" y="1192671"/>
                  <a:pt x="330038" y="1384849"/>
                </a:cubicBezTo>
                <a:cubicBezTo>
                  <a:pt x="330038" y="1398363"/>
                  <a:pt x="335768" y="1411274"/>
                  <a:pt x="337990" y="1424605"/>
                </a:cubicBezTo>
                <a:cubicBezTo>
                  <a:pt x="341071" y="1443092"/>
                  <a:pt x="343291" y="1461712"/>
                  <a:pt x="345941" y="1480265"/>
                </a:cubicBezTo>
                <a:cubicBezTo>
                  <a:pt x="371114" y="1568367"/>
                  <a:pt x="354628" y="1502736"/>
                  <a:pt x="369795" y="1583632"/>
                </a:cubicBezTo>
                <a:cubicBezTo>
                  <a:pt x="374776" y="1610198"/>
                  <a:pt x="381874" y="1636387"/>
                  <a:pt x="385697" y="1663145"/>
                </a:cubicBezTo>
                <a:cubicBezTo>
                  <a:pt x="389837" y="1692126"/>
                  <a:pt x="389509" y="1721628"/>
                  <a:pt x="393649" y="1750609"/>
                </a:cubicBezTo>
                <a:cubicBezTo>
                  <a:pt x="394834" y="1758906"/>
                  <a:pt x="400101" y="1766217"/>
                  <a:pt x="401600" y="1774463"/>
                </a:cubicBezTo>
                <a:cubicBezTo>
                  <a:pt x="405422" y="1795487"/>
                  <a:pt x="406901" y="1816870"/>
                  <a:pt x="409551" y="1838073"/>
                </a:cubicBezTo>
                <a:lnTo>
                  <a:pt x="417503" y="1861927"/>
                </a:lnTo>
                <a:lnTo>
                  <a:pt x="433405" y="1909635"/>
                </a:lnTo>
                <a:lnTo>
                  <a:pt x="449308" y="1933489"/>
                </a:lnTo>
                <a:cubicBezTo>
                  <a:pt x="458606" y="1947436"/>
                  <a:pt x="463778" y="1964495"/>
                  <a:pt x="465210" y="1981197"/>
                </a:cubicBezTo>
                <a:cubicBezTo>
                  <a:pt x="471778" y="2057824"/>
                  <a:pt x="470511" y="2134922"/>
                  <a:pt x="473162" y="2211785"/>
                </a:cubicBezTo>
                <a:cubicBezTo>
                  <a:pt x="494990" y="2255443"/>
                  <a:pt x="481952" y="2234108"/>
                  <a:pt x="512918" y="2275395"/>
                </a:cubicBezTo>
                <a:cubicBezTo>
                  <a:pt x="526412" y="2293387"/>
                  <a:pt x="555959" y="2301103"/>
                  <a:pt x="560626" y="2323103"/>
                </a:cubicBezTo>
                <a:cubicBezTo>
                  <a:pt x="575485" y="2393155"/>
                  <a:pt x="565927" y="2466226"/>
                  <a:pt x="568577" y="2537788"/>
                </a:cubicBezTo>
                <a:cubicBezTo>
                  <a:pt x="579551" y="2570708"/>
                  <a:pt x="571880" y="2554668"/>
                  <a:pt x="592431" y="2585496"/>
                </a:cubicBezTo>
                <a:cubicBezTo>
                  <a:pt x="604554" y="2603681"/>
                  <a:pt x="603033" y="2627903"/>
                  <a:pt x="608334" y="2649106"/>
                </a:cubicBezTo>
                <a:cubicBezTo>
                  <a:pt x="621714" y="2675867"/>
                  <a:pt x="623019" y="2686857"/>
                  <a:pt x="648090" y="2704765"/>
                </a:cubicBezTo>
                <a:cubicBezTo>
                  <a:pt x="657736" y="2711655"/>
                  <a:pt x="675494" y="2709662"/>
                  <a:pt x="679896" y="2720668"/>
                </a:cubicBezTo>
                <a:cubicBezTo>
                  <a:pt x="685476" y="2734617"/>
                  <a:pt x="645161" y="2757077"/>
                  <a:pt x="640139" y="2760425"/>
                </a:cubicBezTo>
                <a:cubicBezTo>
                  <a:pt x="640139" y="2760425"/>
                  <a:pt x="607749" y="2769519"/>
                  <a:pt x="592431" y="2776327"/>
                </a:cubicBezTo>
                <a:cubicBezTo>
                  <a:pt x="567322" y="2787487"/>
                  <a:pt x="567182" y="2794323"/>
                  <a:pt x="552675" y="2816084"/>
                </a:cubicBezTo>
                <a:cubicBezTo>
                  <a:pt x="544724" y="2821385"/>
                  <a:pt x="537118" y="2827245"/>
                  <a:pt x="528821" y="2831986"/>
                </a:cubicBezTo>
                <a:cubicBezTo>
                  <a:pt x="518530" y="2837867"/>
                  <a:pt x="507067" y="2841607"/>
                  <a:pt x="497016" y="2847889"/>
                </a:cubicBezTo>
                <a:cubicBezTo>
                  <a:pt x="473883" y="2862347"/>
                  <a:pt x="453887" y="2878487"/>
                  <a:pt x="441357" y="2903548"/>
                </a:cubicBezTo>
                <a:cubicBezTo>
                  <a:pt x="436470" y="2913322"/>
                  <a:pt x="436056" y="2924751"/>
                  <a:pt x="433405" y="2935353"/>
                </a:cubicBezTo>
                <a:cubicBezTo>
                  <a:pt x="438706" y="2945955"/>
                  <a:pt x="445146" y="2956060"/>
                  <a:pt x="449308" y="2967159"/>
                </a:cubicBezTo>
                <a:cubicBezTo>
                  <a:pt x="453145" y="2977391"/>
                  <a:pt x="451837" y="2989476"/>
                  <a:pt x="457259" y="2998964"/>
                </a:cubicBezTo>
                <a:cubicBezTo>
                  <a:pt x="504906" y="3082347"/>
                  <a:pt x="464240" y="2972197"/>
                  <a:pt x="489064" y="3046672"/>
                </a:cubicBezTo>
                <a:cubicBezTo>
                  <a:pt x="525142" y="3075534"/>
                  <a:pt x="522675" y="3078114"/>
                  <a:pt x="560626" y="3094379"/>
                </a:cubicBezTo>
                <a:cubicBezTo>
                  <a:pt x="599334" y="3110968"/>
                  <a:pt x="668776" y="3115531"/>
                  <a:pt x="695798" y="3118233"/>
                </a:cubicBezTo>
                <a:cubicBezTo>
                  <a:pt x="738077" y="3122461"/>
                  <a:pt x="780612" y="3123534"/>
                  <a:pt x="823019" y="3126185"/>
                </a:cubicBezTo>
                <a:cubicBezTo>
                  <a:pt x="823019" y="3126185"/>
                  <a:pt x="854042" y="3111897"/>
                  <a:pt x="870727" y="3110282"/>
                </a:cubicBezTo>
                <a:cubicBezTo>
                  <a:pt x="1063565" y="3091620"/>
                  <a:pt x="1016565" y="3067036"/>
                  <a:pt x="1093364" y="3118233"/>
                </a:cubicBezTo>
                <a:cubicBezTo>
                  <a:pt x="1150280" y="3126365"/>
                  <a:pt x="1151442" y="3118362"/>
                  <a:pt x="1196730" y="3157990"/>
                </a:cubicBezTo>
                <a:cubicBezTo>
                  <a:pt x="1203922" y="3164283"/>
                  <a:pt x="1205171" y="3175874"/>
                  <a:pt x="1212633" y="3181844"/>
                </a:cubicBezTo>
                <a:cubicBezTo>
                  <a:pt x="1251845" y="3213213"/>
                  <a:pt x="1227948" y="3155637"/>
                  <a:pt x="1244438" y="3221600"/>
                </a:cubicBezTo>
                <a:lnTo>
                  <a:pt x="1228536" y="3261357"/>
                </a:lnTo>
                <a:cubicBezTo>
                  <a:pt x="1225423" y="3269139"/>
                  <a:pt x="1223234" y="3277260"/>
                  <a:pt x="1220584" y="3285211"/>
                </a:cubicBezTo>
                <a:cubicBezTo>
                  <a:pt x="1215283" y="3301114"/>
                  <a:pt x="1210411" y="3317165"/>
                  <a:pt x="1204682" y="3332919"/>
                </a:cubicBezTo>
                <a:cubicBezTo>
                  <a:pt x="1199315" y="3347679"/>
                  <a:pt x="1191224" y="3387435"/>
                  <a:pt x="1164925" y="3388578"/>
                </a:cubicBezTo>
                <a:cubicBezTo>
                  <a:pt x="990141" y="3396177"/>
                  <a:pt x="815068" y="3393879"/>
                  <a:pt x="640139" y="3396529"/>
                </a:cubicBezTo>
                <a:cubicBezTo>
                  <a:pt x="621586" y="3391228"/>
                  <a:pt x="602962" y="3386171"/>
                  <a:pt x="584480" y="3380626"/>
                </a:cubicBezTo>
                <a:cubicBezTo>
                  <a:pt x="576452" y="3378218"/>
                  <a:pt x="568950" y="3373654"/>
                  <a:pt x="560626" y="3372675"/>
                </a:cubicBezTo>
                <a:cubicBezTo>
                  <a:pt x="523680" y="3368329"/>
                  <a:pt x="486414" y="3367374"/>
                  <a:pt x="449308" y="3364724"/>
                </a:cubicBezTo>
                <a:cubicBezTo>
                  <a:pt x="421923" y="3373852"/>
                  <a:pt x="396807" y="3376799"/>
                  <a:pt x="393649" y="3420383"/>
                </a:cubicBezTo>
                <a:cubicBezTo>
                  <a:pt x="381579" y="3586945"/>
                  <a:pt x="388348" y="3754338"/>
                  <a:pt x="385697" y="3921315"/>
                </a:cubicBezTo>
                <a:cubicBezTo>
                  <a:pt x="385697" y="3921315"/>
                  <a:pt x="371606" y="3995194"/>
                  <a:pt x="369795" y="4032633"/>
                </a:cubicBezTo>
                <a:cubicBezTo>
                  <a:pt x="363645" y="4159733"/>
                  <a:pt x="364494" y="4287075"/>
                  <a:pt x="361844" y="4414296"/>
                </a:cubicBezTo>
                <a:cubicBezTo>
                  <a:pt x="367145" y="4422247"/>
                  <a:pt x="373472" y="4429603"/>
                  <a:pt x="377746" y="4438150"/>
                </a:cubicBezTo>
                <a:cubicBezTo>
                  <a:pt x="383057" y="4448772"/>
                  <a:pt x="391612" y="4484642"/>
                  <a:pt x="393649" y="4493809"/>
                </a:cubicBezTo>
                <a:cubicBezTo>
                  <a:pt x="396581" y="4507002"/>
                  <a:pt x="395556" y="4521477"/>
                  <a:pt x="401600" y="4533565"/>
                </a:cubicBezTo>
                <a:cubicBezTo>
                  <a:pt x="406629" y="4543623"/>
                  <a:pt x="417503" y="4549468"/>
                  <a:pt x="425454" y="4557419"/>
                </a:cubicBezTo>
                <a:cubicBezTo>
                  <a:pt x="440570" y="4560443"/>
                  <a:pt x="472767" y="4565174"/>
                  <a:pt x="489064" y="4573322"/>
                </a:cubicBezTo>
                <a:cubicBezTo>
                  <a:pt x="497611" y="4577596"/>
                  <a:pt x="504967" y="4583924"/>
                  <a:pt x="512918" y="4589225"/>
                </a:cubicBezTo>
                <a:cubicBezTo>
                  <a:pt x="532321" y="4595692"/>
                  <a:pt x="545211" y="4597664"/>
                  <a:pt x="560626" y="4613079"/>
                </a:cubicBezTo>
                <a:cubicBezTo>
                  <a:pt x="567383" y="4619836"/>
                  <a:pt x="570975" y="4629156"/>
                  <a:pt x="576529" y="4636932"/>
                </a:cubicBezTo>
                <a:cubicBezTo>
                  <a:pt x="584232" y="4647716"/>
                  <a:pt x="591012" y="4659367"/>
                  <a:pt x="600383" y="4668738"/>
                </a:cubicBezTo>
                <a:cubicBezTo>
                  <a:pt x="653391" y="4721746"/>
                  <a:pt x="597734" y="4644883"/>
                  <a:pt x="640139" y="4708494"/>
                </a:cubicBezTo>
                <a:cubicBezTo>
                  <a:pt x="648090" y="4711144"/>
                  <a:pt x="655862" y="4714412"/>
                  <a:pt x="663993" y="4716445"/>
                </a:cubicBezTo>
                <a:cubicBezTo>
                  <a:pt x="708619" y="4727602"/>
                  <a:pt x="752689" y="4730489"/>
                  <a:pt x="799165" y="4732348"/>
                </a:cubicBezTo>
                <a:lnTo>
                  <a:pt x="1101315" y="4740299"/>
                </a:lnTo>
                <a:cubicBezTo>
                  <a:pt x="1197779" y="4726519"/>
                  <a:pt x="1121307" y="4739391"/>
                  <a:pt x="1188779" y="4724397"/>
                </a:cubicBezTo>
                <a:cubicBezTo>
                  <a:pt x="1201972" y="4721465"/>
                  <a:pt x="1215591" y="4720328"/>
                  <a:pt x="1228536" y="4716445"/>
                </a:cubicBezTo>
                <a:cubicBezTo>
                  <a:pt x="1242207" y="4712344"/>
                  <a:pt x="1254296" y="4703342"/>
                  <a:pt x="1268292" y="4700543"/>
                </a:cubicBezTo>
                <a:cubicBezTo>
                  <a:pt x="1294411" y="4695319"/>
                  <a:pt x="1321200" y="4693890"/>
                  <a:pt x="1347805" y="4692592"/>
                </a:cubicBezTo>
                <a:lnTo>
                  <a:pt x="1594296" y="4684640"/>
                </a:lnTo>
                <a:cubicBezTo>
                  <a:pt x="1594296" y="4684640"/>
                  <a:pt x="1668169" y="4698866"/>
                  <a:pt x="1705614" y="4700543"/>
                </a:cubicBezTo>
                <a:cubicBezTo>
                  <a:pt x="1845971" y="4706828"/>
                  <a:pt x="1986560" y="4705844"/>
                  <a:pt x="2127033" y="4708494"/>
                </a:cubicBezTo>
                <a:cubicBezTo>
                  <a:pt x="2159796" y="4697574"/>
                  <a:pt x="2164945" y="4698182"/>
                  <a:pt x="2198595" y="4668738"/>
                </a:cubicBezTo>
                <a:cubicBezTo>
                  <a:pt x="2205787" y="4662445"/>
                  <a:pt x="2208379" y="4652225"/>
                  <a:pt x="2214497" y="4644884"/>
                </a:cubicBezTo>
                <a:cubicBezTo>
                  <a:pt x="2221696" y="4636245"/>
                  <a:pt x="2232113" y="4630386"/>
                  <a:pt x="2238351" y="4621030"/>
                </a:cubicBezTo>
                <a:cubicBezTo>
                  <a:pt x="2243000" y="4614056"/>
                  <a:pt x="2242555" y="4604673"/>
                  <a:pt x="2246303" y="4597176"/>
                </a:cubicBezTo>
                <a:cubicBezTo>
                  <a:pt x="2250577" y="4588629"/>
                  <a:pt x="2256087" y="4580663"/>
                  <a:pt x="2262205" y="4573322"/>
                </a:cubicBezTo>
                <a:cubicBezTo>
                  <a:pt x="2269404" y="4564683"/>
                  <a:pt x="2286059" y="4560713"/>
                  <a:pt x="2286059" y="4549468"/>
                </a:cubicBezTo>
                <a:cubicBezTo>
                  <a:pt x="2286059" y="4538223"/>
                  <a:pt x="2270156" y="4533565"/>
                  <a:pt x="2262205" y="4525614"/>
                </a:cubicBezTo>
                <a:cubicBezTo>
                  <a:pt x="2262205" y="4525614"/>
                  <a:pt x="2229815" y="4516520"/>
                  <a:pt x="2214497" y="4509712"/>
                </a:cubicBezTo>
                <a:cubicBezTo>
                  <a:pt x="2205765" y="4505831"/>
                  <a:pt x="2198595" y="4499110"/>
                  <a:pt x="2190644" y="4493809"/>
                </a:cubicBezTo>
                <a:cubicBezTo>
                  <a:pt x="2176697" y="4484510"/>
                  <a:pt x="2158839" y="4483207"/>
                  <a:pt x="2142936" y="4477906"/>
                </a:cubicBezTo>
                <a:cubicBezTo>
                  <a:pt x="1992987" y="4466372"/>
                  <a:pt x="2053215" y="4473040"/>
                  <a:pt x="1864640" y="4446101"/>
                </a:cubicBezTo>
                <a:cubicBezTo>
                  <a:pt x="1808573" y="4438091"/>
                  <a:pt x="1826838" y="4442112"/>
                  <a:pt x="1777176" y="4422247"/>
                </a:cubicBezTo>
                <a:cubicBezTo>
                  <a:pt x="1763924" y="4419597"/>
                  <a:pt x="1750530" y="4417574"/>
                  <a:pt x="1737419" y="4414296"/>
                </a:cubicBezTo>
                <a:cubicBezTo>
                  <a:pt x="1729288" y="4412263"/>
                  <a:pt x="1721889" y="4407324"/>
                  <a:pt x="1713565" y="4406345"/>
                </a:cubicBezTo>
                <a:cubicBezTo>
                  <a:pt x="1676619" y="4401998"/>
                  <a:pt x="1639448" y="4398393"/>
                  <a:pt x="1602247" y="4398393"/>
                </a:cubicBezTo>
                <a:cubicBezTo>
                  <a:pt x="1593865" y="4398393"/>
                  <a:pt x="1586344" y="4403694"/>
                  <a:pt x="1578393" y="4406345"/>
                </a:cubicBezTo>
                <a:lnTo>
                  <a:pt x="1514783" y="4414296"/>
                </a:lnTo>
                <a:cubicBezTo>
                  <a:pt x="1506466" y="4415336"/>
                  <a:pt x="1498880" y="4419597"/>
                  <a:pt x="1490929" y="4422247"/>
                </a:cubicBezTo>
                <a:cubicBezTo>
                  <a:pt x="1461863" y="4431936"/>
                  <a:pt x="1408143" y="4451199"/>
                  <a:pt x="1379610" y="4454052"/>
                </a:cubicBezTo>
                <a:lnTo>
                  <a:pt x="1005899" y="4469955"/>
                </a:lnTo>
                <a:cubicBezTo>
                  <a:pt x="1005899" y="4469955"/>
                  <a:pt x="973132" y="4439056"/>
                  <a:pt x="958191" y="4422247"/>
                </a:cubicBezTo>
                <a:cubicBezTo>
                  <a:pt x="941613" y="4403597"/>
                  <a:pt x="938766" y="4383531"/>
                  <a:pt x="918435" y="4366588"/>
                </a:cubicBezTo>
                <a:cubicBezTo>
                  <a:pt x="911996" y="4361222"/>
                  <a:pt x="902532" y="4361287"/>
                  <a:pt x="894581" y="4358637"/>
                </a:cubicBezTo>
                <a:cubicBezTo>
                  <a:pt x="870673" y="4366606"/>
                  <a:pt x="867426" y="4365364"/>
                  <a:pt x="846873" y="4382491"/>
                </a:cubicBezTo>
                <a:cubicBezTo>
                  <a:pt x="820493" y="4404475"/>
                  <a:pt x="828780" y="4407440"/>
                  <a:pt x="799165" y="4422247"/>
                </a:cubicBezTo>
                <a:cubicBezTo>
                  <a:pt x="787753" y="4427953"/>
                  <a:pt x="753703" y="4435601"/>
                  <a:pt x="743506" y="4438150"/>
                </a:cubicBezTo>
                <a:cubicBezTo>
                  <a:pt x="732904" y="4432849"/>
                  <a:pt x="721183" y="4429359"/>
                  <a:pt x="711701" y="4422247"/>
                </a:cubicBezTo>
                <a:cubicBezTo>
                  <a:pt x="618747" y="4352531"/>
                  <a:pt x="676112" y="4265566"/>
                  <a:pt x="671944" y="4128049"/>
                </a:cubicBezTo>
                <a:cubicBezTo>
                  <a:pt x="642323" y="4068804"/>
                  <a:pt x="655536" y="4105076"/>
                  <a:pt x="648090" y="4000828"/>
                </a:cubicBezTo>
                <a:cubicBezTo>
                  <a:pt x="645063" y="3958446"/>
                  <a:pt x="642789" y="3916014"/>
                  <a:pt x="640139" y="3873607"/>
                </a:cubicBezTo>
                <a:lnTo>
                  <a:pt x="656042" y="3849753"/>
                </a:lnTo>
                <a:cubicBezTo>
                  <a:pt x="660691" y="3842779"/>
                  <a:pt x="661343" y="3833850"/>
                  <a:pt x="663993" y="3825899"/>
                </a:cubicBezTo>
                <a:cubicBezTo>
                  <a:pt x="669294" y="3809997"/>
                  <a:pt x="673088" y="3793510"/>
                  <a:pt x="679896" y="3778192"/>
                </a:cubicBezTo>
                <a:cubicBezTo>
                  <a:pt x="683777" y="3769459"/>
                  <a:pt x="691524" y="3762885"/>
                  <a:pt x="695798" y="3754338"/>
                </a:cubicBezTo>
                <a:cubicBezTo>
                  <a:pt x="708730" y="3728473"/>
                  <a:pt x="696868" y="3729414"/>
                  <a:pt x="719652" y="3706630"/>
                </a:cubicBezTo>
                <a:cubicBezTo>
                  <a:pt x="726409" y="3699873"/>
                  <a:pt x="735555" y="3696028"/>
                  <a:pt x="743506" y="3690727"/>
                </a:cubicBezTo>
                <a:cubicBezTo>
                  <a:pt x="759409" y="3688077"/>
                  <a:pt x="775919" y="3687874"/>
                  <a:pt x="791214" y="3682776"/>
                </a:cubicBezTo>
                <a:cubicBezTo>
                  <a:pt x="800280" y="3679754"/>
                  <a:pt x="805675" y="3668634"/>
                  <a:pt x="815068" y="3666873"/>
                </a:cubicBezTo>
                <a:cubicBezTo>
                  <a:pt x="849034" y="3660504"/>
                  <a:pt x="883979" y="3661572"/>
                  <a:pt x="918435" y="3658922"/>
                </a:cubicBezTo>
                <a:cubicBezTo>
                  <a:pt x="936988" y="3664223"/>
                  <a:pt x="955612" y="3669280"/>
                  <a:pt x="974094" y="3674825"/>
                </a:cubicBezTo>
                <a:cubicBezTo>
                  <a:pt x="982122" y="3677233"/>
                  <a:pt x="989766" y="3680958"/>
                  <a:pt x="997948" y="3682776"/>
                </a:cubicBezTo>
                <a:cubicBezTo>
                  <a:pt x="1013686" y="3686273"/>
                  <a:pt x="1029696" y="3688447"/>
                  <a:pt x="1045656" y="3690727"/>
                </a:cubicBezTo>
                <a:cubicBezTo>
                  <a:pt x="1150077" y="3705645"/>
                  <a:pt x="1154544" y="3700565"/>
                  <a:pt x="1300097" y="3706630"/>
                </a:cubicBezTo>
                <a:cubicBezTo>
                  <a:pt x="1300097" y="3706630"/>
                  <a:pt x="1342411" y="3695642"/>
                  <a:pt x="1363708" y="3690727"/>
                </a:cubicBezTo>
                <a:cubicBezTo>
                  <a:pt x="1376876" y="3687688"/>
                  <a:pt x="1390810" y="3687521"/>
                  <a:pt x="1403464" y="3682776"/>
                </a:cubicBezTo>
                <a:cubicBezTo>
                  <a:pt x="1412412" y="3679421"/>
                  <a:pt x="1417782" y="3667495"/>
                  <a:pt x="1427318" y="3666873"/>
                </a:cubicBezTo>
                <a:cubicBezTo>
                  <a:pt x="1541076" y="3659454"/>
                  <a:pt x="1655255" y="3661572"/>
                  <a:pt x="1769224" y="3658922"/>
                </a:cubicBezTo>
                <a:cubicBezTo>
                  <a:pt x="1806330" y="3661572"/>
                  <a:pt x="1843410" y="3664622"/>
                  <a:pt x="1880543" y="3666873"/>
                </a:cubicBezTo>
                <a:cubicBezTo>
                  <a:pt x="1930878" y="3669924"/>
                  <a:pt x="1981379" y="3670456"/>
                  <a:pt x="2031617" y="3674825"/>
                </a:cubicBezTo>
                <a:cubicBezTo>
                  <a:pt x="2042504" y="3675772"/>
                  <a:pt x="2052532" y="3681868"/>
                  <a:pt x="2063423" y="3682776"/>
                </a:cubicBezTo>
                <a:cubicBezTo>
                  <a:pt x="2116315" y="3687183"/>
                  <a:pt x="2169440" y="3688077"/>
                  <a:pt x="2222449" y="3690727"/>
                </a:cubicBezTo>
                <a:lnTo>
                  <a:pt x="2254254" y="3674825"/>
                </a:lnTo>
                <a:cubicBezTo>
                  <a:pt x="2268476" y="3667714"/>
                  <a:pt x="2286104" y="3611078"/>
                  <a:pt x="2294010" y="3587360"/>
                </a:cubicBezTo>
                <a:cubicBezTo>
                  <a:pt x="2294010" y="3587360"/>
                  <a:pt x="2317268" y="3556747"/>
                  <a:pt x="2325816" y="3539652"/>
                </a:cubicBezTo>
                <a:cubicBezTo>
                  <a:pt x="2329694" y="3531896"/>
                  <a:pt x="2340714" y="3472607"/>
                  <a:pt x="2341718" y="3468091"/>
                </a:cubicBezTo>
                <a:cubicBezTo>
                  <a:pt x="2344089" y="3457423"/>
                  <a:pt x="2348526" y="3447153"/>
                  <a:pt x="2349670" y="3436285"/>
                </a:cubicBezTo>
                <a:cubicBezTo>
                  <a:pt x="2360401" y="3334338"/>
                  <a:pt x="2361308" y="3163752"/>
                  <a:pt x="2365572" y="3078477"/>
                </a:cubicBezTo>
                <a:cubicBezTo>
                  <a:pt x="2366902" y="3051874"/>
                  <a:pt x="2370873" y="3025468"/>
                  <a:pt x="2373524" y="2998964"/>
                </a:cubicBezTo>
                <a:cubicBezTo>
                  <a:pt x="2364816" y="2972842"/>
                  <a:pt x="2367221" y="2974908"/>
                  <a:pt x="2364591" y="2975314"/>
                </a:cubicBezTo>
                <a:lnTo>
                  <a:pt x="2359684" y="2974062"/>
                </a:lnTo>
                <a:lnTo>
                  <a:pt x="2341718" y="2959207"/>
                </a:lnTo>
                <a:cubicBezTo>
                  <a:pt x="2332347" y="2949836"/>
                  <a:pt x="2325815" y="2938004"/>
                  <a:pt x="2317864" y="2927402"/>
                </a:cubicBezTo>
                <a:cubicBezTo>
                  <a:pt x="2317864" y="2927402"/>
                  <a:pt x="2285475" y="2918307"/>
                  <a:pt x="2270157" y="2911499"/>
                </a:cubicBezTo>
                <a:cubicBezTo>
                  <a:pt x="2261424" y="2907618"/>
                  <a:pt x="2254079" y="2901151"/>
                  <a:pt x="2246303" y="2895597"/>
                </a:cubicBezTo>
                <a:cubicBezTo>
                  <a:pt x="2235519" y="2887894"/>
                  <a:pt x="2223868" y="2881114"/>
                  <a:pt x="2214497" y="2871743"/>
                </a:cubicBezTo>
                <a:cubicBezTo>
                  <a:pt x="2195609" y="2852855"/>
                  <a:pt x="2181471" y="2830154"/>
                  <a:pt x="2166790" y="2808132"/>
                </a:cubicBezTo>
                <a:lnTo>
                  <a:pt x="2134984" y="2792230"/>
                </a:lnTo>
                <a:cubicBezTo>
                  <a:pt x="2117889" y="2783683"/>
                  <a:pt x="2103984" y="2769707"/>
                  <a:pt x="2087277" y="2760425"/>
                </a:cubicBezTo>
                <a:cubicBezTo>
                  <a:pt x="2079950" y="2756355"/>
                  <a:pt x="2071271" y="2755416"/>
                  <a:pt x="2063423" y="2752473"/>
                </a:cubicBezTo>
                <a:cubicBezTo>
                  <a:pt x="1987361" y="2723950"/>
                  <a:pt x="2053956" y="2746669"/>
                  <a:pt x="1999812" y="2728619"/>
                </a:cubicBezTo>
                <a:cubicBezTo>
                  <a:pt x="1943595" y="2766098"/>
                  <a:pt x="2013191" y="2719062"/>
                  <a:pt x="1944153" y="2768376"/>
                </a:cubicBezTo>
                <a:cubicBezTo>
                  <a:pt x="1936377" y="2773931"/>
                  <a:pt x="1928250" y="2778978"/>
                  <a:pt x="1920299" y="2784279"/>
                </a:cubicBezTo>
                <a:cubicBezTo>
                  <a:pt x="1920299" y="2784279"/>
                  <a:pt x="1887584" y="2792685"/>
                  <a:pt x="1872591" y="2800181"/>
                </a:cubicBezTo>
                <a:cubicBezTo>
                  <a:pt x="1860738" y="2806107"/>
                  <a:pt x="1850848" y="2815411"/>
                  <a:pt x="1840786" y="2824035"/>
                </a:cubicBezTo>
                <a:cubicBezTo>
                  <a:pt x="1832248" y="2831353"/>
                  <a:pt x="1827373" y="2843713"/>
                  <a:pt x="1816932" y="2847889"/>
                </a:cubicBezTo>
                <a:cubicBezTo>
                  <a:pt x="1799531" y="2854849"/>
                  <a:pt x="1779826" y="2853190"/>
                  <a:pt x="1761273" y="2855840"/>
                </a:cubicBezTo>
                <a:lnTo>
                  <a:pt x="1737419" y="2847889"/>
                </a:lnTo>
                <a:lnTo>
                  <a:pt x="1689711" y="2831986"/>
                </a:lnTo>
                <a:cubicBezTo>
                  <a:pt x="1673809" y="2829336"/>
                  <a:pt x="1657298" y="2829133"/>
                  <a:pt x="1642004" y="2824035"/>
                </a:cubicBezTo>
                <a:cubicBezTo>
                  <a:pt x="1632938" y="2821013"/>
                  <a:pt x="1627633" y="2809317"/>
                  <a:pt x="1618150" y="2808132"/>
                </a:cubicBezTo>
                <a:cubicBezTo>
                  <a:pt x="1562858" y="2801220"/>
                  <a:pt x="1506831" y="2802831"/>
                  <a:pt x="1451172" y="2800181"/>
                </a:cubicBezTo>
                <a:lnTo>
                  <a:pt x="1427318" y="2808132"/>
                </a:lnTo>
                <a:cubicBezTo>
                  <a:pt x="1406584" y="2815043"/>
                  <a:pt x="1384248" y="2816566"/>
                  <a:pt x="1363708" y="2824035"/>
                </a:cubicBezTo>
                <a:cubicBezTo>
                  <a:pt x="1348751" y="2829474"/>
                  <a:pt x="1325132" y="2852833"/>
                  <a:pt x="1316000" y="2863792"/>
                </a:cubicBezTo>
                <a:cubicBezTo>
                  <a:pt x="1309882" y="2871133"/>
                  <a:pt x="1307559" y="2881675"/>
                  <a:pt x="1300097" y="2887645"/>
                </a:cubicBezTo>
                <a:cubicBezTo>
                  <a:pt x="1293552" y="2892881"/>
                  <a:pt x="1284195" y="2892946"/>
                  <a:pt x="1276244" y="2895597"/>
                </a:cubicBezTo>
                <a:lnTo>
                  <a:pt x="1252390" y="2887645"/>
                </a:lnTo>
                <a:cubicBezTo>
                  <a:pt x="1234258" y="2881601"/>
                  <a:pt x="1219606" y="2867779"/>
                  <a:pt x="1204682" y="2855840"/>
                </a:cubicBezTo>
                <a:cubicBezTo>
                  <a:pt x="1177138" y="2833805"/>
                  <a:pt x="1174171" y="2825975"/>
                  <a:pt x="1156974" y="2800181"/>
                </a:cubicBezTo>
                <a:cubicBezTo>
                  <a:pt x="1149023" y="2797531"/>
                  <a:pt x="1140824" y="2795532"/>
                  <a:pt x="1133120" y="2792230"/>
                </a:cubicBezTo>
                <a:cubicBezTo>
                  <a:pt x="1104877" y="2780126"/>
                  <a:pt x="1101415" y="2776393"/>
                  <a:pt x="1077461" y="2760425"/>
                </a:cubicBezTo>
                <a:cubicBezTo>
                  <a:pt x="1063513" y="2751127"/>
                  <a:pt x="1036135" y="2760022"/>
                  <a:pt x="1029753" y="2744522"/>
                </a:cubicBezTo>
                <a:cubicBezTo>
                  <a:pt x="1014582" y="2707678"/>
                  <a:pt x="1025409" y="2664933"/>
                  <a:pt x="1021802" y="2625252"/>
                </a:cubicBezTo>
                <a:cubicBezTo>
                  <a:pt x="1020105" y="2606588"/>
                  <a:pt x="1016501" y="2588146"/>
                  <a:pt x="1013850" y="2569593"/>
                </a:cubicBezTo>
                <a:cubicBezTo>
                  <a:pt x="999713" y="2541318"/>
                  <a:pt x="997798" y="2541236"/>
                  <a:pt x="989997" y="2513934"/>
                </a:cubicBezTo>
                <a:cubicBezTo>
                  <a:pt x="986602" y="2502052"/>
                  <a:pt x="980446" y="2470979"/>
                  <a:pt x="974094" y="2458275"/>
                </a:cubicBezTo>
                <a:cubicBezTo>
                  <a:pt x="943266" y="2396620"/>
                  <a:pt x="970225" y="2470524"/>
                  <a:pt x="950240" y="2410567"/>
                </a:cubicBezTo>
                <a:cubicBezTo>
                  <a:pt x="915092" y="2357847"/>
                  <a:pt x="956399" y="2416428"/>
                  <a:pt x="910484" y="2362859"/>
                </a:cubicBezTo>
                <a:cubicBezTo>
                  <a:pt x="895689" y="2345598"/>
                  <a:pt x="883313" y="2326079"/>
                  <a:pt x="870727" y="2307200"/>
                </a:cubicBezTo>
                <a:cubicBezTo>
                  <a:pt x="850693" y="2277150"/>
                  <a:pt x="849671" y="2207959"/>
                  <a:pt x="846873" y="2179979"/>
                </a:cubicBezTo>
                <a:cubicBezTo>
                  <a:pt x="845205" y="2163300"/>
                  <a:pt x="836271" y="2148174"/>
                  <a:pt x="830970" y="2132272"/>
                </a:cubicBezTo>
                <a:cubicBezTo>
                  <a:pt x="823019" y="2124321"/>
                  <a:pt x="812696" y="2118181"/>
                  <a:pt x="807117" y="2108418"/>
                </a:cubicBezTo>
                <a:cubicBezTo>
                  <a:pt x="801695" y="2098929"/>
                  <a:pt x="801816" y="2087214"/>
                  <a:pt x="799165" y="2076612"/>
                </a:cubicBezTo>
                <a:cubicBezTo>
                  <a:pt x="795099" y="2060350"/>
                  <a:pt x="787674" y="2045077"/>
                  <a:pt x="783263" y="2028905"/>
                </a:cubicBezTo>
                <a:cubicBezTo>
                  <a:pt x="779707" y="2015866"/>
                  <a:pt x="777962" y="2002400"/>
                  <a:pt x="775311" y="1989148"/>
                </a:cubicBezTo>
                <a:cubicBezTo>
                  <a:pt x="754760" y="1958320"/>
                  <a:pt x="762431" y="1974360"/>
                  <a:pt x="751457" y="1941440"/>
                </a:cubicBezTo>
                <a:cubicBezTo>
                  <a:pt x="745413" y="1923308"/>
                  <a:pt x="728934" y="1910439"/>
                  <a:pt x="719652" y="1893732"/>
                </a:cubicBezTo>
                <a:cubicBezTo>
                  <a:pt x="715582" y="1886406"/>
                  <a:pt x="714644" y="1877726"/>
                  <a:pt x="711701" y="1869879"/>
                </a:cubicBezTo>
                <a:cubicBezTo>
                  <a:pt x="680362" y="1786309"/>
                  <a:pt x="708817" y="1876781"/>
                  <a:pt x="687847" y="1782414"/>
                </a:cubicBezTo>
                <a:cubicBezTo>
                  <a:pt x="676490" y="1731304"/>
                  <a:pt x="678020" y="1789835"/>
                  <a:pt x="671944" y="1710852"/>
                </a:cubicBezTo>
                <a:cubicBezTo>
                  <a:pt x="655867" y="1501861"/>
                  <a:pt x="679763" y="1614902"/>
                  <a:pt x="648090" y="1488216"/>
                </a:cubicBezTo>
                <a:lnTo>
                  <a:pt x="632188" y="1464362"/>
                </a:lnTo>
                <a:cubicBezTo>
                  <a:pt x="626353" y="1455610"/>
                  <a:pt x="576291" y="1415942"/>
                  <a:pt x="568577" y="1392800"/>
                </a:cubicBezTo>
                <a:cubicBezTo>
                  <a:pt x="563479" y="1377505"/>
                  <a:pt x="563276" y="1360995"/>
                  <a:pt x="560626" y="1345092"/>
                </a:cubicBezTo>
                <a:cubicBezTo>
                  <a:pt x="606198" y="1276738"/>
                  <a:pt x="551563" y="1363219"/>
                  <a:pt x="584480" y="1297385"/>
                </a:cubicBezTo>
                <a:cubicBezTo>
                  <a:pt x="615308" y="1235730"/>
                  <a:pt x="588349" y="1309634"/>
                  <a:pt x="608334" y="1249677"/>
                </a:cubicBezTo>
                <a:cubicBezTo>
                  <a:pt x="608334" y="1249677"/>
                  <a:pt x="631592" y="1219064"/>
                  <a:pt x="640139" y="1201969"/>
                </a:cubicBezTo>
                <a:cubicBezTo>
                  <a:pt x="645026" y="1192195"/>
                  <a:pt x="645440" y="1180766"/>
                  <a:pt x="648090" y="1170164"/>
                </a:cubicBezTo>
                <a:cubicBezTo>
                  <a:pt x="648090" y="1170164"/>
                  <a:pt x="674781" y="1140871"/>
                  <a:pt x="679896" y="1122456"/>
                </a:cubicBezTo>
                <a:cubicBezTo>
                  <a:pt x="688438" y="1091705"/>
                  <a:pt x="689838" y="1058893"/>
                  <a:pt x="687847" y="1027040"/>
                </a:cubicBezTo>
                <a:cubicBezTo>
                  <a:pt x="687108" y="1015210"/>
                  <a:pt x="676106" y="1006333"/>
                  <a:pt x="671944" y="995235"/>
                </a:cubicBezTo>
                <a:cubicBezTo>
                  <a:pt x="668107" y="985003"/>
                  <a:pt x="666643" y="974032"/>
                  <a:pt x="663993" y="963430"/>
                </a:cubicBezTo>
                <a:cubicBezTo>
                  <a:pt x="663993" y="963430"/>
                  <a:pt x="675830" y="931984"/>
                  <a:pt x="679896" y="915722"/>
                </a:cubicBezTo>
                <a:cubicBezTo>
                  <a:pt x="683806" y="900081"/>
                  <a:pt x="685197" y="883917"/>
                  <a:pt x="687847" y="868014"/>
                </a:cubicBezTo>
                <a:cubicBezTo>
                  <a:pt x="713048" y="830213"/>
                  <a:pt x="700728" y="853226"/>
                  <a:pt x="719652" y="796452"/>
                </a:cubicBezTo>
                <a:cubicBezTo>
                  <a:pt x="727603" y="793802"/>
                  <a:pt x="740102" y="780842"/>
                  <a:pt x="743506" y="788501"/>
                </a:cubicBezTo>
                <a:cubicBezTo>
                  <a:pt x="754324" y="812842"/>
                  <a:pt x="748345" y="841560"/>
                  <a:pt x="751457" y="868014"/>
                </a:cubicBezTo>
                <a:cubicBezTo>
                  <a:pt x="753647" y="886627"/>
                  <a:pt x="756758" y="905120"/>
                  <a:pt x="759409" y="923673"/>
                </a:cubicBezTo>
                <a:cubicBezTo>
                  <a:pt x="764710" y="931624"/>
                  <a:pt x="771037" y="938980"/>
                  <a:pt x="775311" y="947527"/>
                </a:cubicBezTo>
                <a:cubicBezTo>
                  <a:pt x="783847" y="964600"/>
                  <a:pt x="802664" y="1018663"/>
                  <a:pt x="807117" y="1034992"/>
                </a:cubicBezTo>
                <a:cubicBezTo>
                  <a:pt x="810673" y="1048030"/>
                  <a:pt x="812418" y="1061496"/>
                  <a:pt x="815068" y="1074748"/>
                </a:cubicBezTo>
                <a:cubicBezTo>
                  <a:pt x="846934" y="1122549"/>
                  <a:pt x="830945" y="1090346"/>
                  <a:pt x="838922" y="1186066"/>
                </a:cubicBezTo>
                <a:cubicBezTo>
                  <a:pt x="841792" y="1220504"/>
                  <a:pt x="844223" y="1254977"/>
                  <a:pt x="846873" y="1289433"/>
                </a:cubicBezTo>
                <a:cubicBezTo>
                  <a:pt x="852174" y="1302685"/>
                  <a:pt x="859314" y="1315343"/>
                  <a:pt x="862776" y="1329190"/>
                </a:cubicBezTo>
                <a:cubicBezTo>
                  <a:pt x="867321" y="1347372"/>
                  <a:pt x="867375" y="1366410"/>
                  <a:pt x="870727" y="1384849"/>
                </a:cubicBezTo>
                <a:cubicBezTo>
                  <a:pt x="872682" y="1395601"/>
                  <a:pt x="876028" y="1406052"/>
                  <a:pt x="878678" y="1416654"/>
                </a:cubicBezTo>
                <a:cubicBezTo>
                  <a:pt x="882743" y="1432916"/>
                  <a:pt x="889764" y="1448306"/>
                  <a:pt x="894581" y="1464362"/>
                </a:cubicBezTo>
                <a:cubicBezTo>
                  <a:pt x="898830" y="1478526"/>
                  <a:pt x="909020" y="1523483"/>
                  <a:pt x="910484" y="1535924"/>
                </a:cubicBezTo>
                <a:cubicBezTo>
                  <a:pt x="932355" y="1721820"/>
                  <a:pt x="905942" y="1549562"/>
                  <a:pt x="926386" y="1702901"/>
                </a:cubicBezTo>
                <a:cubicBezTo>
                  <a:pt x="928517" y="1718882"/>
                  <a:pt x="931885" y="1734674"/>
                  <a:pt x="934337" y="1750609"/>
                </a:cubicBezTo>
                <a:cubicBezTo>
                  <a:pt x="937187" y="1769132"/>
                  <a:pt x="939638" y="1787715"/>
                  <a:pt x="942289" y="1806268"/>
                </a:cubicBezTo>
                <a:cubicBezTo>
                  <a:pt x="950240" y="1814219"/>
                  <a:pt x="959906" y="1820766"/>
                  <a:pt x="966143" y="1830122"/>
                </a:cubicBezTo>
                <a:cubicBezTo>
                  <a:pt x="970792" y="1837096"/>
                  <a:pt x="970792" y="1846272"/>
                  <a:pt x="974094" y="1853976"/>
                </a:cubicBezTo>
                <a:cubicBezTo>
                  <a:pt x="999309" y="1912810"/>
                  <a:pt x="985190" y="1856939"/>
                  <a:pt x="997948" y="1933489"/>
                </a:cubicBezTo>
                <a:cubicBezTo>
                  <a:pt x="1033294" y="2004182"/>
                  <a:pt x="1007600" y="1942543"/>
                  <a:pt x="1021802" y="2084564"/>
                </a:cubicBezTo>
                <a:cubicBezTo>
                  <a:pt x="1023147" y="2098011"/>
                  <a:pt x="1027531" y="2110989"/>
                  <a:pt x="1029753" y="2124320"/>
                </a:cubicBezTo>
                <a:cubicBezTo>
                  <a:pt x="1032834" y="2142806"/>
                  <a:pt x="1035054" y="2161426"/>
                  <a:pt x="1037704" y="2179979"/>
                </a:cubicBezTo>
                <a:cubicBezTo>
                  <a:pt x="1040355" y="2187930"/>
                  <a:pt x="1044157" y="2195587"/>
                  <a:pt x="1045656" y="2203833"/>
                </a:cubicBezTo>
                <a:cubicBezTo>
                  <a:pt x="1063640" y="2302741"/>
                  <a:pt x="1043323" y="2236589"/>
                  <a:pt x="1061558" y="2291298"/>
                </a:cubicBezTo>
                <a:cubicBezTo>
                  <a:pt x="1077528" y="2315253"/>
                  <a:pt x="1081259" y="2318712"/>
                  <a:pt x="1093364" y="2346957"/>
                </a:cubicBezTo>
                <a:cubicBezTo>
                  <a:pt x="1096666" y="2354661"/>
                  <a:pt x="1098665" y="2362860"/>
                  <a:pt x="1101315" y="2370811"/>
                </a:cubicBezTo>
                <a:cubicBezTo>
                  <a:pt x="1107359" y="2388943"/>
                  <a:pt x="1123287" y="2402130"/>
                  <a:pt x="1133120" y="2418519"/>
                </a:cubicBezTo>
                <a:cubicBezTo>
                  <a:pt x="1154456" y="2454078"/>
                  <a:pt x="1149492" y="2453139"/>
                  <a:pt x="1156974" y="2498032"/>
                </a:cubicBezTo>
                <a:cubicBezTo>
                  <a:pt x="1156974" y="2498032"/>
                  <a:pt x="1178845" y="2540118"/>
                  <a:pt x="1188779" y="2561642"/>
                </a:cubicBezTo>
                <a:cubicBezTo>
                  <a:pt x="1207240" y="2601641"/>
                  <a:pt x="1204213" y="2599055"/>
                  <a:pt x="1212633" y="2641155"/>
                </a:cubicBezTo>
                <a:cubicBezTo>
                  <a:pt x="1217934" y="2649106"/>
                  <a:pt x="1224262" y="2656462"/>
                  <a:pt x="1228536" y="2665009"/>
                </a:cubicBezTo>
                <a:cubicBezTo>
                  <a:pt x="1232284" y="2672506"/>
                  <a:pt x="1229380" y="2684421"/>
                  <a:pt x="1236487" y="2688863"/>
                </a:cubicBezTo>
                <a:cubicBezTo>
                  <a:pt x="1252849" y="2699089"/>
                  <a:pt x="1273593" y="2699464"/>
                  <a:pt x="1292146" y="2704765"/>
                </a:cubicBezTo>
                <a:cubicBezTo>
                  <a:pt x="1292146" y="2704765"/>
                  <a:pt x="1323592" y="2692928"/>
                  <a:pt x="1339854" y="2688863"/>
                </a:cubicBezTo>
                <a:cubicBezTo>
                  <a:pt x="1355495" y="2684953"/>
                  <a:pt x="1371461" y="2681738"/>
                  <a:pt x="1387562" y="2680912"/>
                </a:cubicBezTo>
                <a:cubicBezTo>
                  <a:pt x="1660259" y="2666927"/>
                  <a:pt x="1622100" y="2756528"/>
                  <a:pt x="1657906" y="2649106"/>
                </a:cubicBezTo>
                <a:cubicBezTo>
                  <a:pt x="1652605" y="2641155"/>
                  <a:pt x="1646745" y="2633549"/>
                  <a:pt x="1642004" y="2625252"/>
                </a:cubicBezTo>
                <a:cubicBezTo>
                  <a:pt x="1636123" y="2614961"/>
                  <a:pt x="1632991" y="2603092"/>
                  <a:pt x="1626101" y="2593447"/>
                </a:cubicBezTo>
                <a:cubicBezTo>
                  <a:pt x="1619565" y="2584297"/>
                  <a:pt x="1608484" y="2578949"/>
                  <a:pt x="1602247" y="2569593"/>
                </a:cubicBezTo>
                <a:cubicBezTo>
                  <a:pt x="1597598" y="2562619"/>
                  <a:pt x="1597598" y="2553443"/>
                  <a:pt x="1594296" y="2545739"/>
                </a:cubicBezTo>
                <a:cubicBezTo>
                  <a:pt x="1589627" y="2534844"/>
                  <a:pt x="1583062" y="2524829"/>
                  <a:pt x="1578393" y="2513934"/>
                </a:cubicBezTo>
                <a:cubicBezTo>
                  <a:pt x="1575091" y="2506230"/>
                  <a:pt x="1574190" y="2497577"/>
                  <a:pt x="1570442" y="2490080"/>
                </a:cubicBezTo>
                <a:cubicBezTo>
                  <a:pt x="1539614" y="2428425"/>
                  <a:pt x="1566573" y="2502329"/>
                  <a:pt x="1546588" y="2442372"/>
                </a:cubicBezTo>
                <a:cubicBezTo>
                  <a:pt x="1546588" y="2442372"/>
                  <a:pt x="1526517" y="2409751"/>
                  <a:pt x="1514783" y="2394665"/>
                </a:cubicBezTo>
                <a:cubicBezTo>
                  <a:pt x="1507879" y="2385789"/>
                  <a:pt x="1497465" y="2379961"/>
                  <a:pt x="1490929" y="2370811"/>
                </a:cubicBezTo>
                <a:cubicBezTo>
                  <a:pt x="1484039" y="2361165"/>
                  <a:pt x="1481308" y="2349057"/>
                  <a:pt x="1475026" y="2339005"/>
                </a:cubicBezTo>
                <a:cubicBezTo>
                  <a:pt x="1450093" y="2299112"/>
                  <a:pt x="1443541" y="2307840"/>
                  <a:pt x="1419367" y="2259492"/>
                </a:cubicBezTo>
                <a:cubicBezTo>
                  <a:pt x="1414480" y="2249718"/>
                  <a:pt x="1414066" y="2238289"/>
                  <a:pt x="1411416" y="2227687"/>
                </a:cubicBezTo>
                <a:cubicBezTo>
                  <a:pt x="1406115" y="2217085"/>
                  <a:pt x="1399675" y="2206980"/>
                  <a:pt x="1395513" y="2195882"/>
                </a:cubicBezTo>
                <a:cubicBezTo>
                  <a:pt x="1372732" y="2135134"/>
                  <a:pt x="1406469" y="2193941"/>
                  <a:pt x="1371659" y="2124320"/>
                </a:cubicBezTo>
                <a:cubicBezTo>
                  <a:pt x="1367385" y="2115773"/>
                  <a:pt x="1360031" y="2109013"/>
                  <a:pt x="1355757" y="2100466"/>
                </a:cubicBezTo>
                <a:cubicBezTo>
                  <a:pt x="1352009" y="2092969"/>
                  <a:pt x="1351553" y="2084109"/>
                  <a:pt x="1347805" y="2076612"/>
                </a:cubicBezTo>
                <a:cubicBezTo>
                  <a:pt x="1343531" y="2068065"/>
                  <a:pt x="1336644" y="2061056"/>
                  <a:pt x="1331903" y="2052759"/>
                </a:cubicBezTo>
                <a:cubicBezTo>
                  <a:pt x="1326022" y="2042467"/>
                  <a:pt x="1321881" y="2031245"/>
                  <a:pt x="1316000" y="2020953"/>
                </a:cubicBezTo>
                <a:cubicBezTo>
                  <a:pt x="1291338" y="1977794"/>
                  <a:pt x="1306724" y="2016980"/>
                  <a:pt x="1292146" y="1973245"/>
                </a:cubicBezTo>
                <a:cubicBezTo>
                  <a:pt x="1246578" y="1904892"/>
                  <a:pt x="1301209" y="1991371"/>
                  <a:pt x="1268292" y="1925538"/>
                </a:cubicBezTo>
                <a:cubicBezTo>
                  <a:pt x="1264018" y="1916991"/>
                  <a:pt x="1255412" y="1910750"/>
                  <a:pt x="1252390" y="1901684"/>
                </a:cubicBezTo>
                <a:cubicBezTo>
                  <a:pt x="1247292" y="1886389"/>
                  <a:pt x="1245777" y="1870042"/>
                  <a:pt x="1244438" y="1853976"/>
                </a:cubicBezTo>
                <a:cubicBezTo>
                  <a:pt x="1240470" y="1806359"/>
                  <a:pt x="1239137" y="1758560"/>
                  <a:pt x="1236487" y="1710852"/>
                </a:cubicBezTo>
                <a:lnTo>
                  <a:pt x="1228536" y="1686999"/>
                </a:lnTo>
                <a:cubicBezTo>
                  <a:pt x="1223235" y="1671096"/>
                  <a:pt x="1217450" y="1655347"/>
                  <a:pt x="1212633" y="1639291"/>
                </a:cubicBezTo>
                <a:cubicBezTo>
                  <a:pt x="1201956" y="1603700"/>
                  <a:pt x="1206084" y="1598714"/>
                  <a:pt x="1188779" y="1559778"/>
                </a:cubicBezTo>
                <a:cubicBezTo>
                  <a:pt x="1163855" y="1503700"/>
                  <a:pt x="1171048" y="1530070"/>
                  <a:pt x="1174124" y="1540127"/>
                </a:cubicBezTo>
                <a:cubicBezTo>
                  <a:pt x="1172816" y="1535958"/>
                  <a:pt x="1170042" y="1527419"/>
                  <a:pt x="1164925" y="1512070"/>
                </a:cubicBezTo>
                <a:cubicBezTo>
                  <a:pt x="1161903" y="1503004"/>
                  <a:pt x="1154324" y="1496167"/>
                  <a:pt x="1149023" y="1488216"/>
                </a:cubicBezTo>
                <a:cubicBezTo>
                  <a:pt x="1138421" y="1472313"/>
                  <a:pt x="1127050" y="1456897"/>
                  <a:pt x="1117217" y="1440508"/>
                </a:cubicBezTo>
                <a:cubicBezTo>
                  <a:pt x="1111119" y="1430344"/>
                  <a:pt x="1107597" y="1418754"/>
                  <a:pt x="1101315" y="1408703"/>
                </a:cubicBezTo>
                <a:cubicBezTo>
                  <a:pt x="1094291" y="1397465"/>
                  <a:pt x="1085164" y="1387682"/>
                  <a:pt x="1077461" y="1376898"/>
                </a:cubicBezTo>
                <a:cubicBezTo>
                  <a:pt x="1071906" y="1369122"/>
                  <a:pt x="1066623" y="1361148"/>
                  <a:pt x="1061558" y="1353044"/>
                </a:cubicBezTo>
                <a:cubicBezTo>
                  <a:pt x="1055783" y="1343804"/>
                  <a:pt x="1030448" y="1307501"/>
                  <a:pt x="1029753" y="1289433"/>
                </a:cubicBezTo>
                <a:cubicBezTo>
                  <a:pt x="1024761" y="1159631"/>
                  <a:pt x="1021802" y="1029717"/>
                  <a:pt x="1021802" y="899819"/>
                </a:cubicBezTo>
                <a:cubicBezTo>
                  <a:pt x="1021802" y="863211"/>
                  <a:pt x="1027043" y="868917"/>
                  <a:pt x="1053607" y="860063"/>
                </a:cubicBezTo>
                <a:cubicBezTo>
                  <a:pt x="1090976" y="897432"/>
                  <a:pt x="1071224" y="874561"/>
                  <a:pt x="1109266" y="931625"/>
                </a:cubicBezTo>
                <a:cubicBezTo>
                  <a:pt x="1121274" y="936428"/>
                  <a:pt x="1161667" y="949417"/>
                  <a:pt x="1172877" y="963430"/>
                </a:cubicBezTo>
                <a:cubicBezTo>
                  <a:pt x="1178113" y="969975"/>
                  <a:pt x="1177527" y="979580"/>
                  <a:pt x="1180828" y="987284"/>
                </a:cubicBezTo>
                <a:cubicBezTo>
                  <a:pt x="1185497" y="998179"/>
                  <a:pt x="1192568" y="1007991"/>
                  <a:pt x="1196730" y="1019089"/>
                </a:cubicBezTo>
                <a:cubicBezTo>
                  <a:pt x="1200567" y="1029321"/>
                  <a:pt x="1201680" y="1040386"/>
                  <a:pt x="1204682" y="1050894"/>
                </a:cubicBezTo>
                <a:cubicBezTo>
                  <a:pt x="1210216" y="1070262"/>
                  <a:pt x="1212579" y="1075578"/>
                  <a:pt x="1213783" y="1074162"/>
                </a:cubicBezTo>
                <a:cubicBezTo>
                  <a:pt x="1214732" y="1083934"/>
                  <a:pt x="1218232" y="1111139"/>
                  <a:pt x="1228536" y="1178115"/>
                </a:cubicBezTo>
                <a:cubicBezTo>
                  <a:pt x="1245034" y="1227611"/>
                  <a:pt x="1234843" y="1193750"/>
                  <a:pt x="1252390" y="1281482"/>
                </a:cubicBezTo>
                <a:cubicBezTo>
                  <a:pt x="1256801" y="1303535"/>
                  <a:pt x="1284195" y="1313287"/>
                  <a:pt x="1300097" y="1329190"/>
                </a:cubicBezTo>
                <a:cubicBezTo>
                  <a:pt x="1332860" y="1340111"/>
                  <a:pt x="1338008" y="1339502"/>
                  <a:pt x="1371659" y="1368946"/>
                </a:cubicBezTo>
                <a:cubicBezTo>
                  <a:pt x="1389231" y="1384321"/>
                  <a:pt x="1390267" y="1403622"/>
                  <a:pt x="1395513" y="1424605"/>
                </a:cubicBezTo>
                <a:cubicBezTo>
                  <a:pt x="1397546" y="1432736"/>
                  <a:pt x="1400814" y="1440508"/>
                  <a:pt x="1403464" y="1448459"/>
                </a:cubicBezTo>
                <a:cubicBezTo>
                  <a:pt x="1426280" y="1516907"/>
                  <a:pt x="1415299" y="1479897"/>
                  <a:pt x="1435270" y="1559778"/>
                </a:cubicBezTo>
                <a:cubicBezTo>
                  <a:pt x="1439336" y="1576040"/>
                  <a:pt x="1446355" y="1591429"/>
                  <a:pt x="1451172" y="1607485"/>
                </a:cubicBezTo>
                <a:cubicBezTo>
                  <a:pt x="1454312" y="1617952"/>
                  <a:pt x="1456122" y="1628783"/>
                  <a:pt x="1459124" y="1639291"/>
                </a:cubicBezTo>
                <a:cubicBezTo>
                  <a:pt x="1473784" y="1690602"/>
                  <a:pt x="1460907" y="1634906"/>
                  <a:pt x="1498880" y="1710852"/>
                </a:cubicBezTo>
                <a:cubicBezTo>
                  <a:pt x="1503767" y="1720627"/>
                  <a:pt x="1503829" y="1732150"/>
                  <a:pt x="1506831" y="1742658"/>
                </a:cubicBezTo>
                <a:cubicBezTo>
                  <a:pt x="1509134" y="1750717"/>
                  <a:pt x="1512132" y="1758561"/>
                  <a:pt x="1514783" y="1766512"/>
                </a:cubicBezTo>
                <a:cubicBezTo>
                  <a:pt x="1517805" y="1775577"/>
                  <a:pt x="1525384" y="1782414"/>
                  <a:pt x="1530685" y="1790365"/>
                </a:cubicBezTo>
                <a:cubicBezTo>
                  <a:pt x="1550765" y="1820485"/>
                  <a:pt x="1560400" y="1835359"/>
                  <a:pt x="1564525" y="1841889"/>
                </a:cubicBezTo>
                <a:cubicBezTo>
                  <a:pt x="1560710" y="1835356"/>
                  <a:pt x="1557357" y="1827142"/>
                  <a:pt x="1586344" y="1861927"/>
                </a:cubicBezTo>
                <a:cubicBezTo>
                  <a:pt x="1592462" y="1869268"/>
                  <a:pt x="1596129" y="1878440"/>
                  <a:pt x="1602247" y="1885781"/>
                </a:cubicBezTo>
                <a:cubicBezTo>
                  <a:pt x="1627064" y="1915561"/>
                  <a:pt x="1624686" y="1903927"/>
                  <a:pt x="1627841" y="1913934"/>
                </a:cubicBezTo>
                <a:lnTo>
                  <a:pt x="1634052" y="1933489"/>
                </a:lnTo>
                <a:lnTo>
                  <a:pt x="1657906" y="1957343"/>
                </a:lnTo>
                <a:lnTo>
                  <a:pt x="1705614" y="2005051"/>
                </a:lnTo>
                <a:cubicBezTo>
                  <a:pt x="1721362" y="2020799"/>
                  <a:pt x="1745370" y="2079593"/>
                  <a:pt x="1745370" y="2108418"/>
                </a:cubicBezTo>
                <a:cubicBezTo>
                  <a:pt x="1745370" y="2222627"/>
                  <a:pt x="1726232" y="2154368"/>
                  <a:pt x="1745370" y="2211785"/>
                </a:cubicBezTo>
                <a:cubicBezTo>
                  <a:pt x="1753321" y="2219736"/>
                  <a:pt x="1762986" y="2226283"/>
                  <a:pt x="1769224" y="2235639"/>
                </a:cubicBezTo>
                <a:cubicBezTo>
                  <a:pt x="1773873" y="2242612"/>
                  <a:pt x="1773874" y="2251788"/>
                  <a:pt x="1777176" y="2259492"/>
                </a:cubicBezTo>
                <a:cubicBezTo>
                  <a:pt x="1781845" y="2270387"/>
                  <a:pt x="1787777" y="2280696"/>
                  <a:pt x="1793078" y="2291298"/>
                </a:cubicBezTo>
                <a:cubicBezTo>
                  <a:pt x="1801029" y="2299249"/>
                  <a:pt x="1810694" y="2305796"/>
                  <a:pt x="1816932" y="2315152"/>
                </a:cubicBezTo>
                <a:cubicBezTo>
                  <a:pt x="1821581" y="2322125"/>
                  <a:pt x="1822581" y="2330946"/>
                  <a:pt x="1824884" y="2339005"/>
                </a:cubicBezTo>
                <a:cubicBezTo>
                  <a:pt x="1831528" y="2362257"/>
                  <a:pt x="1837621" y="2398509"/>
                  <a:pt x="1848737" y="2418519"/>
                </a:cubicBezTo>
                <a:cubicBezTo>
                  <a:pt x="1854198" y="2428349"/>
                  <a:pt x="1865392" y="2433734"/>
                  <a:pt x="1872591" y="2442372"/>
                </a:cubicBezTo>
                <a:cubicBezTo>
                  <a:pt x="1878709" y="2449713"/>
                  <a:pt x="1883193" y="2458275"/>
                  <a:pt x="1888494" y="2466226"/>
                </a:cubicBezTo>
                <a:cubicBezTo>
                  <a:pt x="1896445" y="2468877"/>
                  <a:pt x="1904851" y="2470430"/>
                  <a:pt x="1912348" y="2474178"/>
                </a:cubicBezTo>
                <a:cubicBezTo>
                  <a:pt x="1945480" y="2490744"/>
                  <a:pt x="1944151" y="2502004"/>
                  <a:pt x="1968007" y="2537788"/>
                </a:cubicBezTo>
                <a:cubicBezTo>
                  <a:pt x="1975165" y="2548526"/>
                  <a:pt x="1981320" y="2597792"/>
                  <a:pt x="1999812" y="2609350"/>
                </a:cubicBezTo>
                <a:cubicBezTo>
                  <a:pt x="2014027" y="2618234"/>
                  <a:pt x="2030860" y="2623401"/>
                  <a:pt x="2047520" y="2625252"/>
                </a:cubicBezTo>
                <a:cubicBezTo>
                  <a:pt x="2055850" y="2626178"/>
                  <a:pt x="2063423" y="2619951"/>
                  <a:pt x="2071374" y="2617301"/>
                </a:cubicBezTo>
                <a:cubicBezTo>
                  <a:pt x="2101858" y="2615269"/>
                  <a:pt x="2237657" y="2607178"/>
                  <a:pt x="2278108" y="2601399"/>
                </a:cubicBezTo>
                <a:cubicBezTo>
                  <a:pt x="2286405" y="2600214"/>
                  <a:pt x="2299802" y="2601546"/>
                  <a:pt x="2301962" y="2593447"/>
                </a:cubicBezTo>
                <a:cubicBezTo>
                  <a:pt x="2311547" y="2557503"/>
                  <a:pt x="2307263" y="2519235"/>
                  <a:pt x="2309913" y="2482129"/>
                </a:cubicBezTo>
                <a:lnTo>
                  <a:pt x="2294010" y="2434421"/>
                </a:lnTo>
                <a:cubicBezTo>
                  <a:pt x="2290988" y="2425355"/>
                  <a:pt x="2283409" y="2418518"/>
                  <a:pt x="2278108" y="2410567"/>
                </a:cubicBezTo>
                <a:lnTo>
                  <a:pt x="2246303" y="2362859"/>
                </a:lnTo>
                <a:cubicBezTo>
                  <a:pt x="2235701" y="2346957"/>
                  <a:pt x="2226231" y="2330238"/>
                  <a:pt x="2214497" y="2315152"/>
                </a:cubicBezTo>
                <a:cubicBezTo>
                  <a:pt x="2179754" y="2270483"/>
                  <a:pt x="2197899" y="2313063"/>
                  <a:pt x="2182692" y="2267444"/>
                </a:cubicBezTo>
                <a:cubicBezTo>
                  <a:pt x="2174741" y="2259493"/>
                  <a:pt x="2166037" y="2252229"/>
                  <a:pt x="2158838" y="2243590"/>
                </a:cubicBezTo>
                <a:cubicBezTo>
                  <a:pt x="2137839" y="2218390"/>
                  <a:pt x="2138589" y="2206696"/>
                  <a:pt x="2127033" y="2172028"/>
                </a:cubicBezTo>
                <a:cubicBezTo>
                  <a:pt x="2090940" y="2117890"/>
                  <a:pt x="2136043" y="2182164"/>
                  <a:pt x="2063423" y="2100466"/>
                </a:cubicBezTo>
                <a:cubicBezTo>
                  <a:pt x="2057074" y="2093323"/>
                  <a:pt x="2053638" y="2083953"/>
                  <a:pt x="2047520" y="2076612"/>
                </a:cubicBezTo>
                <a:cubicBezTo>
                  <a:pt x="2040321" y="2067974"/>
                  <a:pt x="2030865" y="2061397"/>
                  <a:pt x="2023666" y="2052759"/>
                </a:cubicBezTo>
                <a:cubicBezTo>
                  <a:pt x="2017548" y="2045418"/>
                  <a:pt x="2013318" y="2036681"/>
                  <a:pt x="2007764" y="2028905"/>
                </a:cubicBezTo>
                <a:cubicBezTo>
                  <a:pt x="1995577" y="2011842"/>
                  <a:pt x="1978714" y="1991981"/>
                  <a:pt x="1968007" y="1973245"/>
                </a:cubicBezTo>
                <a:cubicBezTo>
                  <a:pt x="1952429" y="1945984"/>
                  <a:pt x="1950174" y="1939739"/>
                  <a:pt x="1944153" y="1909635"/>
                </a:cubicBezTo>
                <a:cubicBezTo>
                  <a:pt x="1940991" y="1893826"/>
                  <a:pt x="1941300" y="1877222"/>
                  <a:pt x="1936202" y="1861927"/>
                </a:cubicBezTo>
                <a:cubicBezTo>
                  <a:pt x="1933180" y="1852861"/>
                  <a:pt x="1924573" y="1846620"/>
                  <a:pt x="1920299" y="1838073"/>
                </a:cubicBezTo>
                <a:cubicBezTo>
                  <a:pt x="1916551" y="1830576"/>
                  <a:pt x="1914998" y="1822170"/>
                  <a:pt x="1912348" y="1814219"/>
                </a:cubicBezTo>
                <a:cubicBezTo>
                  <a:pt x="1912348" y="1814219"/>
                  <a:pt x="1880229" y="1772044"/>
                  <a:pt x="1864640" y="1750609"/>
                </a:cubicBezTo>
                <a:cubicBezTo>
                  <a:pt x="1859019" y="1742880"/>
                  <a:pt x="1854038" y="1734706"/>
                  <a:pt x="1848737" y="1726755"/>
                </a:cubicBezTo>
                <a:cubicBezTo>
                  <a:pt x="1834035" y="1704702"/>
                  <a:pt x="1816619" y="1684580"/>
                  <a:pt x="1801030" y="1663145"/>
                </a:cubicBezTo>
                <a:cubicBezTo>
                  <a:pt x="1795409" y="1655416"/>
                  <a:pt x="1789401" y="1647838"/>
                  <a:pt x="1785127" y="1639291"/>
                </a:cubicBezTo>
                <a:cubicBezTo>
                  <a:pt x="1781379" y="1631794"/>
                  <a:pt x="1779826" y="1623388"/>
                  <a:pt x="1777176" y="1615437"/>
                </a:cubicBezTo>
                <a:cubicBezTo>
                  <a:pt x="1759592" y="1597853"/>
                  <a:pt x="1748489" y="1589868"/>
                  <a:pt x="1737419" y="1567729"/>
                </a:cubicBezTo>
                <a:cubicBezTo>
                  <a:pt x="1733671" y="1560232"/>
                  <a:pt x="1732118" y="1551826"/>
                  <a:pt x="1729468" y="1543875"/>
                </a:cubicBezTo>
                <a:cubicBezTo>
                  <a:pt x="1690723" y="1485758"/>
                  <a:pt x="1738016" y="1558833"/>
                  <a:pt x="1697663" y="1488216"/>
                </a:cubicBezTo>
                <a:cubicBezTo>
                  <a:pt x="1673000" y="1445056"/>
                  <a:pt x="1688387" y="1484244"/>
                  <a:pt x="1673809" y="1440508"/>
                </a:cubicBezTo>
                <a:cubicBezTo>
                  <a:pt x="1665858" y="1429906"/>
                  <a:pt x="1659326" y="1418074"/>
                  <a:pt x="1649955" y="1408703"/>
                </a:cubicBezTo>
                <a:cubicBezTo>
                  <a:pt x="1643198" y="1401946"/>
                  <a:pt x="1631402" y="1400751"/>
                  <a:pt x="1626101" y="1392800"/>
                </a:cubicBezTo>
                <a:cubicBezTo>
                  <a:pt x="1620039" y="1383707"/>
                  <a:pt x="1620800" y="1371597"/>
                  <a:pt x="1618150" y="1360995"/>
                </a:cubicBezTo>
                <a:cubicBezTo>
                  <a:pt x="1572494" y="1330557"/>
                  <a:pt x="1603723" y="1357075"/>
                  <a:pt x="1562490" y="1281482"/>
                </a:cubicBezTo>
                <a:cubicBezTo>
                  <a:pt x="1537148" y="1235023"/>
                  <a:pt x="1552769" y="1282351"/>
                  <a:pt x="1538637" y="1225823"/>
                </a:cubicBezTo>
                <a:cubicBezTo>
                  <a:pt x="1538637" y="1225823"/>
                  <a:pt x="1515379" y="1195210"/>
                  <a:pt x="1506831" y="1178115"/>
                </a:cubicBezTo>
                <a:cubicBezTo>
                  <a:pt x="1501944" y="1168341"/>
                  <a:pt x="1501882" y="1156817"/>
                  <a:pt x="1498880" y="1146310"/>
                </a:cubicBezTo>
                <a:cubicBezTo>
                  <a:pt x="1496578" y="1138251"/>
                  <a:pt x="1494677" y="1129953"/>
                  <a:pt x="1490929" y="1122456"/>
                </a:cubicBezTo>
                <a:cubicBezTo>
                  <a:pt x="1463473" y="1067544"/>
                  <a:pt x="1483623" y="1132991"/>
                  <a:pt x="1467075" y="1066797"/>
                </a:cubicBezTo>
                <a:lnTo>
                  <a:pt x="1443221" y="1042943"/>
                </a:lnTo>
                <a:cubicBezTo>
                  <a:pt x="1427318" y="1027040"/>
                  <a:pt x="1412322" y="1010176"/>
                  <a:pt x="1395513" y="995235"/>
                </a:cubicBezTo>
                <a:cubicBezTo>
                  <a:pt x="1388370" y="988886"/>
                  <a:pt x="1378416" y="986089"/>
                  <a:pt x="1371659" y="979332"/>
                </a:cubicBezTo>
                <a:cubicBezTo>
                  <a:pt x="1364902" y="972575"/>
                  <a:pt x="1356551" y="965002"/>
                  <a:pt x="1355757" y="955479"/>
                </a:cubicBezTo>
                <a:cubicBezTo>
                  <a:pt x="1348490" y="868276"/>
                  <a:pt x="1342667" y="780439"/>
                  <a:pt x="1347805" y="693085"/>
                </a:cubicBezTo>
                <a:cubicBezTo>
                  <a:pt x="1348297" y="684718"/>
                  <a:pt x="1363708" y="687784"/>
                  <a:pt x="1371659" y="685134"/>
                </a:cubicBezTo>
                <a:cubicBezTo>
                  <a:pt x="1371659" y="685134"/>
                  <a:pt x="1456573" y="675276"/>
                  <a:pt x="1498880" y="669232"/>
                </a:cubicBezTo>
                <a:cubicBezTo>
                  <a:pt x="1512259" y="667321"/>
                  <a:pt x="1525526" y="664558"/>
                  <a:pt x="1538637" y="661280"/>
                </a:cubicBezTo>
                <a:cubicBezTo>
                  <a:pt x="1583562" y="650048"/>
                  <a:pt x="1540967" y="653371"/>
                  <a:pt x="1602247" y="645378"/>
                </a:cubicBezTo>
                <a:cubicBezTo>
                  <a:pt x="1768123" y="623742"/>
                  <a:pt x="1697313" y="645493"/>
                  <a:pt x="1769224" y="621524"/>
                </a:cubicBezTo>
                <a:cubicBezTo>
                  <a:pt x="1892295" y="580502"/>
                  <a:pt x="1780897" y="609854"/>
                  <a:pt x="1824884" y="565865"/>
                </a:cubicBezTo>
                <a:cubicBezTo>
                  <a:pt x="1830810" y="559939"/>
                  <a:pt x="1840786" y="560564"/>
                  <a:pt x="1848737" y="557913"/>
                </a:cubicBezTo>
                <a:cubicBezTo>
                  <a:pt x="1891144" y="555263"/>
                  <a:pt x="1933679" y="554190"/>
                  <a:pt x="1975958" y="549962"/>
                </a:cubicBezTo>
                <a:cubicBezTo>
                  <a:pt x="1995091" y="548049"/>
                  <a:pt x="2013352" y="539278"/>
                  <a:pt x="2031617" y="534059"/>
                </a:cubicBezTo>
                <a:cubicBezTo>
                  <a:pt x="2063659" y="524904"/>
                  <a:pt x="2086345" y="526169"/>
                  <a:pt x="2111130" y="494303"/>
                </a:cubicBezTo>
                <a:cubicBezTo>
                  <a:pt x="2119427" y="483635"/>
                  <a:pt x="2116431" y="467798"/>
                  <a:pt x="2119082" y="454546"/>
                </a:cubicBezTo>
                <a:cubicBezTo>
                  <a:pt x="2119082" y="454546"/>
                  <a:pt x="2099011" y="421925"/>
                  <a:pt x="2087277" y="406839"/>
                </a:cubicBezTo>
                <a:cubicBezTo>
                  <a:pt x="2080373" y="397963"/>
                  <a:pt x="2070622" y="391624"/>
                  <a:pt x="2063423" y="382985"/>
                </a:cubicBezTo>
                <a:cubicBezTo>
                  <a:pt x="2057305" y="375644"/>
                  <a:pt x="2055817" y="363872"/>
                  <a:pt x="2047520" y="359131"/>
                </a:cubicBezTo>
                <a:cubicBezTo>
                  <a:pt x="2037931" y="353652"/>
                  <a:pt x="2021889" y="354473"/>
                  <a:pt x="2012870" y="352018"/>
                </a:cubicBezTo>
                <a:lnTo>
                  <a:pt x="2007764" y="335277"/>
                </a:lnTo>
                <a:cubicBezTo>
                  <a:pt x="1944153" y="332626"/>
                  <a:pt x="1880424" y="332028"/>
                  <a:pt x="1816932" y="327325"/>
                </a:cubicBezTo>
                <a:cubicBezTo>
                  <a:pt x="1808573" y="326706"/>
                  <a:pt x="1801137" y="321676"/>
                  <a:pt x="1793078" y="319374"/>
                </a:cubicBezTo>
                <a:cubicBezTo>
                  <a:pt x="1782571" y="316372"/>
                  <a:pt x="1771875" y="314073"/>
                  <a:pt x="1761273" y="311423"/>
                </a:cubicBezTo>
                <a:lnTo>
                  <a:pt x="1586344" y="303472"/>
                </a:lnTo>
                <a:close/>
                <a:moveTo>
                  <a:pt x="3608615" y="133937"/>
                </a:moveTo>
                <a:cubicBezTo>
                  <a:pt x="3601300" y="136375"/>
                  <a:pt x="3592691" y="136435"/>
                  <a:pt x="3586670" y="141252"/>
                </a:cubicBezTo>
                <a:cubicBezTo>
                  <a:pt x="3557684" y="164441"/>
                  <a:pt x="3566316" y="231874"/>
                  <a:pt x="3564724" y="250980"/>
                </a:cubicBezTo>
                <a:cubicBezTo>
                  <a:pt x="3564739" y="251095"/>
                  <a:pt x="3579354" y="362964"/>
                  <a:pt x="3579354" y="419230"/>
                </a:cubicBezTo>
                <a:cubicBezTo>
                  <a:pt x="3579354" y="428022"/>
                  <a:pt x="3569601" y="433860"/>
                  <a:pt x="3564724" y="441175"/>
                </a:cubicBezTo>
                <a:cubicBezTo>
                  <a:pt x="3557409" y="443613"/>
                  <a:pt x="3545910" y="441444"/>
                  <a:pt x="3542778" y="448490"/>
                </a:cubicBezTo>
                <a:cubicBezTo>
                  <a:pt x="3534794" y="466455"/>
                  <a:pt x="3538243" y="487550"/>
                  <a:pt x="3535463" y="507012"/>
                </a:cubicBezTo>
                <a:cubicBezTo>
                  <a:pt x="3533365" y="521695"/>
                  <a:pt x="3533025" y="546026"/>
                  <a:pt x="3528148" y="550903"/>
                </a:cubicBezTo>
                <a:cubicBezTo>
                  <a:pt x="3523271" y="555780"/>
                  <a:pt x="3513729" y="534600"/>
                  <a:pt x="3506202" y="536273"/>
                </a:cubicBezTo>
                <a:cubicBezTo>
                  <a:pt x="3491723" y="539490"/>
                  <a:pt x="3477140" y="543291"/>
                  <a:pt x="3462311" y="543588"/>
                </a:cubicBezTo>
                <a:lnTo>
                  <a:pt x="2774682" y="550903"/>
                </a:lnTo>
                <a:cubicBezTo>
                  <a:pt x="2764929" y="548465"/>
                  <a:pt x="2754835" y="547118"/>
                  <a:pt x="2745422" y="543588"/>
                </a:cubicBezTo>
                <a:cubicBezTo>
                  <a:pt x="2724109" y="535596"/>
                  <a:pt x="2716008" y="525274"/>
                  <a:pt x="2694215" y="521642"/>
                </a:cubicBezTo>
                <a:cubicBezTo>
                  <a:pt x="2596209" y="505307"/>
                  <a:pt x="2657883" y="524162"/>
                  <a:pt x="2606433" y="507012"/>
                </a:cubicBezTo>
                <a:lnTo>
                  <a:pt x="2591802" y="521642"/>
                </a:lnTo>
                <a:cubicBezTo>
                  <a:pt x="2572733" y="540711"/>
                  <a:pt x="2552693" y="555968"/>
                  <a:pt x="2540596" y="580164"/>
                </a:cubicBezTo>
                <a:cubicBezTo>
                  <a:pt x="2537148" y="587061"/>
                  <a:pt x="2535719" y="594795"/>
                  <a:pt x="2533281" y="602110"/>
                </a:cubicBezTo>
                <a:lnTo>
                  <a:pt x="2504020" y="646001"/>
                </a:lnTo>
                <a:cubicBezTo>
                  <a:pt x="2499743" y="652417"/>
                  <a:pt x="2499143" y="660631"/>
                  <a:pt x="2496705" y="667946"/>
                </a:cubicBezTo>
                <a:cubicBezTo>
                  <a:pt x="2475715" y="730915"/>
                  <a:pt x="2485815" y="696874"/>
                  <a:pt x="2467444" y="770359"/>
                </a:cubicBezTo>
                <a:cubicBezTo>
                  <a:pt x="2452473" y="830245"/>
                  <a:pt x="2447237" y="802332"/>
                  <a:pt x="2445498" y="872772"/>
                </a:cubicBezTo>
                <a:cubicBezTo>
                  <a:pt x="2433182" y="1371553"/>
                  <a:pt x="2429395" y="1248589"/>
                  <a:pt x="2445498" y="1538455"/>
                </a:cubicBezTo>
                <a:lnTo>
                  <a:pt x="2460129" y="1560401"/>
                </a:lnTo>
                <a:cubicBezTo>
                  <a:pt x="2468684" y="1573233"/>
                  <a:pt x="2469031" y="1589973"/>
                  <a:pt x="2474759" y="1604292"/>
                </a:cubicBezTo>
                <a:cubicBezTo>
                  <a:pt x="2478809" y="1614417"/>
                  <a:pt x="2484513" y="1623799"/>
                  <a:pt x="2489390" y="1633553"/>
                </a:cubicBezTo>
                <a:cubicBezTo>
                  <a:pt x="2497101" y="1648975"/>
                  <a:pt x="2513774" y="1657937"/>
                  <a:pt x="2525966" y="1670129"/>
                </a:cubicBezTo>
                <a:cubicBezTo>
                  <a:pt x="2538399" y="1682562"/>
                  <a:pt x="2545473" y="1699390"/>
                  <a:pt x="2555226" y="1714020"/>
                </a:cubicBezTo>
                <a:cubicBezTo>
                  <a:pt x="2559052" y="1719759"/>
                  <a:pt x="2564980" y="1723773"/>
                  <a:pt x="2569857" y="1728650"/>
                </a:cubicBezTo>
                <a:cubicBezTo>
                  <a:pt x="2582049" y="1740842"/>
                  <a:pt x="2595847" y="1751616"/>
                  <a:pt x="2606433" y="1765226"/>
                </a:cubicBezTo>
                <a:cubicBezTo>
                  <a:pt x="2630162" y="1795735"/>
                  <a:pt x="2615315" y="1793202"/>
                  <a:pt x="2624076" y="1795919"/>
                </a:cubicBezTo>
                <a:lnTo>
                  <a:pt x="2643009" y="1801802"/>
                </a:lnTo>
                <a:lnTo>
                  <a:pt x="3184334" y="1809118"/>
                </a:lnTo>
                <a:cubicBezTo>
                  <a:pt x="3286760" y="1810884"/>
                  <a:pt x="3389231" y="1811885"/>
                  <a:pt x="3491572" y="1816433"/>
                </a:cubicBezTo>
                <a:cubicBezTo>
                  <a:pt x="3513164" y="1817393"/>
                  <a:pt x="3545948" y="1846642"/>
                  <a:pt x="3557409" y="1853009"/>
                </a:cubicBezTo>
                <a:cubicBezTo>
                  <a:pt x="3564149" y="1856754"/>
                  <a:pt x="3575906" y="1853427"/>
                  <a:pt x="3579354" y="1860324"/>
                </a:cubicBezTo>
                <a:cubicBezTo>
                  <a:pt x="3587065" y="1875746"/>
                  <a:pt x="3584231" y="1894461"/>
                  <a:pt x="3586670" y="1911530"/>
                </a:cubicBezTo>
                <a:cubicBezTo>
                  <a:pt x="3584231" y="1931037"/>
                  <a:pt x="3582586" y="1950660"/>
                  <a:pt x="3579354" y="1970052"/>
                </a:cubicBezTo>
                <a:cubicBezTo>
                  <a:pt x="3573510" y="2005115"/>
                  <a:pt x="3569692" y="1999038"/>
                  <a:pt x="3557409" y="2035889"/>
                </a:cubicBezTo>
                <a:cubicBezTo>
                  <a:pt x="3530955" y="2115252"/>
                  <a:pt x="3542330" y="2305584"/>
                  <a:pt x="3542778" y="2313866"/>
                </a:cubicBezTo>
                <a:cubicBezTo>
                  <a:pt x="3543336" y="2324196"/>
                  <a:pt x="3557409" y="2328497"/>
                  <a:pt x="3564724" y="2335812"/>
                </a:cubicBezTo>
                <a:cubicBezTo>
                  <a:pt x="3564767" y="2335828"/>
                  <a:pt x="3593748" y="2346387"/>
                  <a:pt x="3608615" y="2350442"/>
                </a:cubicBezTo>
                <a:cubicBezTo>
                  <a:pt x="3620610" y="2353714"/>
                  <a:pt x="3632809" y="2356632"/>
                  <a:pt x="3645191" y="2357758"/>
                </a:cubicBezTo>
                <a:cubicBezTo>
                  <a:pt x="3686545" y="2361518"/>
                  <a:pt x="3728097" y="2362635"/>
                  <a:pt x="3769550" y="2365073"/>
                </a:cubicBezTo>
                <a:cubicBezTo>
                  <a:pt x="3776865" y="2362635"/>
                  <a:pt x="3784883" y="2361725"/>
                  <a:pt x="3791495" y="2357758"/>
                </a:cubicBezTo>
                <a:cubicBezTo>
                  <a:pt x="3815549" y="2343325"/>
                  <a:pt x="3807283" y="2326949"/>
                  <a:pt x="3813441" y="2299236"/>
                </a:cubicBezTo>
                <a:cubicBezTo>
                  <a:pt x="3815114" y="2291709"/>
                  <a:pt x="3818318" y="2284605"/>
                  <a:pt x="3820756" y="2277290"/>
                </a:cubicBezTo>
                <a:cubicBezTo>
                  <a:pt x="3828619" y="2253699"/>
                  <a:pt x="3834123" y="2228973"/>
                  <a:pt x="3835386" y="2204138"/>
                </a:cubicBezTo>
                <a:cubicBezTo>
                  <a:pt x="3840001" y="2113384"/>
                  <a:pt x="3743481" y="1891647"/>
                  <a:pt x="3864647" y="1831063"/>
                </a:cubicBezTo>
                <a:cubicBezTo>
                  <a:pt x="3871544" y="1827614"/>
                  <a:pt x="3879278" y="1826186"/>
                  <a:pt x="3886593" y="1823748"/>
                </a:cubicBezTo>
                <a:cubicBezTo>
                  <a:pt x="3959745" y="1821310"/>
                  <a:pt x="4032983" y="1820731"/>
                  <a:pt x="4106049" y="1816433"/>
                </a:cubicBezTo>
                <a:cubicBezTo>
                  <a:pt x="4116085" y="1815843"/>
                  <a:pt x="4125276" y="1809745"/>
                  <a:pt x="4135310" y="1809118"/>
                </a:cubicBezTo>
                <a:cubicBezTo>
                  <a:pt x="4203495" y="1804856"/>
                  <a:pt x="4271860" y="1804241"/>
                  <a:pt x="4340135" y="1801802"/>
                </a:cubicBezTo>
                <a:cubicBezTo>
                  <a:pt x="4361600" y="1806095"/>
                  <a:pt x="4378977" y="1807999"/>
                  <a:pt x="4398657" y="1816433"/>
                </a:cubicBezTo>
                <a:cubicBezTo>
                  <a:pt x="4408680" y="1820728"/>
                  <a:pt x="4417895" y="1826767"/>
                  <a:pt x="4427918" y="1831063"/>
                </a:cubicBezTo>
                <a:cubicBezTo>
                  <a:pt x="4435005" y="1834100"/>
                  <a:pt x="4442966" y="1834930"/>
                  <a:pt x="4449863" y="1838378"/>
                </a:cubicBezTo>
                <a:cubicBezTo>
                  <a:pt x="4457727" y="1842310"/>
                  <a:pt x="4463280" y="1850877"/>
                  <a:pt x="4471809" y="1853009"/>
                </a:cubicBezTo>
                <a:cubicBezTo>
                  <a:pt x="4527809" y="1867009"/>
                  <a:pt x="4522810" y="1865269"/>
                  <a:pt x="4559591" y="1853009"/>
                </a:cubicBezTo>
                <a:cubicBezTo>
                  <a:pt x="4578472" y="1850312"/>
                  <a:pt x="4612311" y="1848594"/>
                  <a:pt x="4632743" y="1838378"/>
                </a:cubicBezTo>
                <a:cubicBezTo>
                  <a:pt x="4640607" y="1834446"/>
                  <a:pt x="4646825" y="1827680"/>
                  <a:pt x="4654689" y="1823748"/>
                </a:cubicBezTo>
                <a:cubicBezTo>
                  <a:pt x="4661586" y="1820300"/>
                  <a:pt x="4669737" y="1819881"/>
                  <a:pt x="4676634" y="1816433"/>
                </a:cubicBezTo>
                <a:cubicBezTo>
                  <a:pt x="4684498" y="1812501"/>
                  <a:pt x="4690051" y="1803934"/>
                  <a:pt x="4698580" y="1801802"/>
                </a:cubicBezTo>
                <a:cubicBezTo>
                  <a:pt x="4763195" y="1785648"/>
                  <a:pt x="4751327" y="1781396"/>
                  <a:pt x="4779047" y="1809118"/>
                </a:cubicBezTo>
                <a:cubicBezTo>
                  <a:pt x="4803666" y="1817324"/>
                  <a:pt x="4804946" y="1816601"/>
                  <a:pt x="4830254" y="1831063"/>
                </a:cubicBezTo>
                <a:cubicBezTo>
                  <a:pt x="4856060" y="1845810"/>
                  <a:pt x="4871417" y="1868731"/>
                  <a:pt x="4910721" y="1853009"/>
                </a:cubicBezTo>
                <a:cubicBezTo>
                  <a:pt x="4922913" y="1848132"/>
                  <a:pt x="4920474" y="1828625"/>
                  <a:pt x="4925351" y="1816433"/>
                </a:cubicBezTo>
                <a:cubicBezTo>
                  <a:pt x="4922913" y="1809118"/>
                  <a:pt x="4918412" y="1802189"/>
                  <a:pt x="4918036" y="1794487"/>
                </a:cubicBezTo>
                <a:cubicBezTo>
                  <a:pt x="4905456" y="1536594"/>
                  <a:pt x="4901601" y="1598592"/>
                  <a:pt x="4918036" y="1450673"/>
                </a:cubicBezTo>
                <a:lnTo>
                  <a:pt x="4932666" y="1392151"/>
                </a:lnTo>
                <a:cubicBezTo>
                  <a:pt x="4936406" y="1377190"/>
                  <a:pt x="4946051" y="1363631"/>
                  <a:pt x="4947297" y="1348260"/>
                </a:cubicBezTo>
                <a:cubicBezTo>
                  <a:pt x="4953409" y="1272878"/>
                  <a:pt x="4950171" y="1196988"/>
                  <a:pt x="4954612" y="1121489"/>
                </a:cubicBezTo>
                <a:cubicBezTo>
                  <a:pt x="4955065" y="1113791"/>
                  <a:pt x="4961075" y="1107207"/>
                  <a:pt x="4961927" y="1099543"/>
                </a:cubicBezTo>
                <a:cubicBezTo>
                  <a:pt x="4965975" y="1063110"/>
                  <a:pt x="4966804" y="1026391"/>
                  <a:pt x="4969242" y="989815"/>
                </a:cubicBezTo>
                <a:cubicBezTo>
                  <a:pt x="4969260" y="989776"/>
                  <a:pt x="4981791" y="961194"/>
                  <a:pt x="4983873" y="945924"/>
                </a:cubicBezTo>
                <a:cubicBezTo>
                  <a:pt x="4995000" y="864330"/>
                  <a:pt x="4992699" y="813218"/>
                  <a:pt x="4983873" y="733783"/>
                </a:cubicBezTo>
                <a:cubicBezTo>
                  <a:pt x="4982500" y="721426"/>
                  <a:pt x="4978996" y="709399"/>
                  <a:pt x="4976558" y="697207"/>
                </a:cubicBezTo>
                <a:lnTo>
                  <a:pt x="4962060" y="682730"/>
                </a:lnTo>
                <a:cubicBezTo>
                  <a:pt x="4955763" y="675551"/>
                  <a:pt x="4968259" y="681698"/>
                  <a:pt x="4947297" y="624055"/>
                </a:cubicBezTo>
                <a:cubicBezTo>
                  <a:pt x="4944292" y="615793"/>
                  <a:pt x="4937028" y="609743"/>
                  <a:pt x="4932666" y="602110"/>
                </a:cubicBezTo>
                <a:cubicBezTo>
                  <a:pt x="4927256" y="592642"/>
                  <a:pt x="4922913" y="582603"/>
                  <a:pt x="4918036" y="572849"/>
                </a:cubicBezTo>
                <a:cubicBezTo>
                  <a:pt x="4869268" y="560657"/>
                  <a:pt x="4898529" y="563096"/>
                  <a:pt x="4830254" y="580164"/>
                </a:cubicBezTo>
                <a:cubicBezTo>
                  <a:pt x="4805870" y="582602"/>
                  <a:pt x="4781323" y="583753"/>
                  <a:pt x="4757102" y="587479"/>
                </a:cubicBezTo>
                <a:cubicBezTo>
                  <a:pt x="4749481" y="588651"/>
                  <a:pt x="4742762" y="593526"/>
                  <a:pt x="4735156" y="594794"/>
                </a:cubicBezTo>
                <a:cubicBezTo>
                  <a:pt x="4608771" y="615859"/>
                  <a:pt x="4713760" y="591000"/>
                  <a:pt x="4640058" y="609425"/>
                </a:cubicBezTo>
                <a:cubicBezTo>
                  <a:pt x="4510823" y="611863"/>
                  <a:pt x="4381611" y="616740"/>
                  <a:pt x="4252353" y="616740"/>
                </a:cubicBezTo>
                <a:cubicBezTo>
                  <a:pt x="4244642" y="616740"/>
                  <a:pt x="4237304" y="612874"/>
                  <a:pt x="4230407" y="609425"/>
                </a:cubicBezTo>
                <a:cubicBezTo>
                  <a:pt x="4222543" y="605493"/>
                  <a:pt x="4215777" y="599671"/>
                  <a:pt x="4208462" y="594794"/>
                </a:cubicBezTo>
                <a:cubicBezTo>
                  <a:pt x="4196270" y="592356"/>
                  <a:pt x="4183248" y="592529"/>
                  <a:pt x="4171886" y="587479"/>
                </a:cubicBezTo>
                <a:cubicBezTo>
                  <a:pt x="4104446" y="557506"/>
                  <a:pt x="4175229" y="574282"/>
                  <a:pt x="4120679" y="550903"/>
                </a:cubicBezTo>
                <a:cubicBezTo>
                  <a:pt x="4100779" y="542374"/>
                  <a:pt x="4045799" y="537886"/>
                  <a:pt x="4032897" y="536273"/>
                </a:cubicBezTo>
                <a:cubicBezTo>
                  <a:pt x="4023143" y="538711"/>
                  <a:pt x="4013303" y="540826"/>
                  <a:pt x="4003636" y="543588"/>
                </a:cubicBezTo>
                <a:cubicBezTo>
                  <a:pt x="3971098" y="552884"/>
                  <a:pt x="3990545" y="550595"/>
                  <a:pt x="3952430" y="558218"/>
                </a:cubicBezTo>
                <a:cubicBezTo>
                  <a:pt x="3937886" y="561127"/>
                  <a:pt x="3922171" y="571377"/>
                  <a:pt x="3908538" y="565534"/>
                </a:cubicBezTo>
                <a:cubicBezTo>
                  <a:pt x="3899297" y="561574"/>
                  <a:pt x="3903985" y="545940"/>
                  <a:pt x="3901223" y="536273"/>
                </a:cubicBezTo>
                <a:cubicBezTo>
                  <a:pt x="3899105" y="528859"/>
                  <a:pt x="3896346" y="521642"/>
                  <a:pt x="3893908" y="514327"/>
                </a:cubicBezTo>
                <a:cubicBezTo>
                  <a:pt x="3889031" y="507012"/>
                  <a:pt x="3884388" y="499536"/>
                  <a:pt x="3879278" y="492382"/>
                </a:cubicBezTo>
                <a:cubicBezTo>
                  <a:pt x="3872191" y="482461"/>
                  <a:pt x="3863381" y="473707"/>
                  <a:pt x="3857332" y="463121"/>
                </a:cubicBezTo>
                <a:cubicBezTo>
                  <a:pt x="3853506" y="456426"/>
                  <a:pt x="3853984" y="447787"/>
                  <a:pt x="3850017" y="441175"/>
                </a:cubicBezTo>
                <a:cubicBezTo>
                  <a:pt x="3846469" y="435261"/>
                  <a:pt x="3837808" y="433003"/>
                  <a:pt x="3835386" y="426545"/>
                </a:cubicBezTo>
                <a:cubicBezTo>
                  <a:pt x="3830178" y="412657"/>
                  <a:pt x="3830509" y="397284"/>
                  <a:pt x="3828071" y="382654"/>
                </a:cubicBezTo>
                <a:lnTo>
                  <a:pt x="3835386" y="360708"/>
                </a:lnTo>
                <a:cubicBezTo>
                  <a:pt x="3836239" y="358150"/>
                  <a:pt x="3857332" y="298614"/>
                  <a:pt x="3857332" y="287556"/>
                </a:cubicBezTo>
                <a:cubicBezTo>
                  <a:pt x="3857332" y="277502"/>
                  <a:pt x="3852455" y="268049"/>
                  <a:pt x="3850017" y="258295"/>
                </a:cubicBezTo>
                <a:cubicBezTo>
                  <a:pt x="3826838" y="250569"/>
                  <a:pt x="3826384" y="252556"/>
                  <a:pt x="3806126" y="236350"/>
                </a:cubicBezTo>
                <a:cubicBezTo>
                  <a:pt x="3800740" y="232041"/>
                  <a:pt x="3796881" y="226028"/>
                  <a:pt x="3791495" y="221719"/>
                </a:cubicBezTo>
                <a:cubicBezTo>
                  <a:pt x="3784630" y="216227"/>
                  <a:pt x="3776415" y="212581"/>
                  <a:pt x="3769550" y="207089"/>
                </a:cubicBezTo>
                <a:cubicBezTo>
                  <a:pt x="3764164" y="202780"/>
                  <a:pt x="3760305" y="196767"/>
                  <a:pt x="3754919" y="192458"/>
                </a:cubicBezTo>
                <a:cubicBezTo>
                  <a:pt x="3748054" y="186966"/>
                  <a:pt x="3739839" y="183320"/>
                  <a:pt x="3732974" y="177828"/>
                </a:cubicBezTo>
                <a:cubicBezTo>
                  <a:pt x="3710298" y="159688"/>
                  <a:pt x="3726412" y="163574"/>
                  <a:pt x="3696398" y="148567"/>
                </a:cubicBezTo>
                <a:cubicBezTo>
                  <a:pt x="3671890" y="136312"/>
                  <a:pt x="3629469" y="136254"/>
                  <a:pt x="3608615" y="133937"/>
                </a:cubicBezTo>
                <a:close/>
                <a:moveTo>
                  <a:pt x="989085" y="866"/>
                </a:moveTo>
                <a:cubicBezTo>
                  <a:pt x="1037716" y="3537"/>
                  <a:pt x="1093297" y="11820"/>
                  <a:pt x="1187355" y="17698"/>
                </a:cubicBezTo>
                <a:cubicBezTo>
                  <a:pt x="1327991" y="26488"/>
                  <a:pt x="1380223" y="41286"/>
                  <a:pt x="1528549" y="44994"/>
                </a:cubicBezTo>
                <a:lnTo>
                  <a:pt x="2429301" y="58642"/>
                </a:lnTo>
                <a:lnTo>
                  <a:pt x="2552131" y="99585"/>
                </a:lnTo>
                <a:lnTo>
                  <a:pt x="2593074" y="113233"/>
                </a:lnTo>
                <a:cubicBezTo>
                  <a:pt x="2638567" y="108684"/>
                  <a:pt x="2684364" y="106537"/>
                  <a:pt x="2729552" y="99585"/>
                </a:cubicBezTo>
                <a:cubicBezTo>
                  <a:pt x="2743771" y="97397"/>
                  <a:pt x="2758525" y="93917"/>
                  <a:pt x="2770495" y="85937"/>
                </a:cubicBezTo>
                <a:cubicBezTo>
                  <a:pt x="2901596" y="-1463"/>
                  <a:pt x="2701072" y="89142"/>
                  <a:pt x="2879677" y="17698"/>
                </a:cubicBezTo>
                <a:cubicBezTo>
                  <a:pt x="2902423" y="22247"/>
                  <a:pt x="2926196" y="23201"/>
                  <a:pt x="2947916" y="31346"/>
                </a:cubicBezTo>
                <a:cubicBezTo>
                  <a:pt x="2963274" y="37105"/>
                  <a:pt x="2974189" y="51306"/>
                  <a:pt x="2988860" y="58642"/>
                </a:cubicBezTo>
                <a:cubicBezTo>
                  <a:pt x="3001727" y="65075"/>
                  <a:pt x="3016155" y="67740"/>
                  <a:pt x="3029803" y="72289"/>
                </a:cubicBezTo>
                <a:cubicBezTo>
                  <a:pt x="3048000" y="67740"/>
                  <a:pt x="3066359" y="63795"/>
                  <a:pt x="3084394" y="58642"/>
                </a:cubicBezTo>
                <a:cubicBezTo>
                  <a:pt x="3098226" y="54690"/>
                  <a:pt x="3111118" y="47182"/>
                  <a:pt x="3125337" y="44994"/>
                </a:cubicBezTo>
                <a:cubicBezTo>
                  <a:pt x="3170525" y="38042"/>
                  <a:pt x="3216322" y="35895"/>
                  <a:pt x="3261815" y="31346"/>
                </a:cubicBezTo>
                <a:cubicBezTo>
                  <a:pt x="3378390" y="-7513"/>
                  <a:pt x="3300776" y="12773"/>
                  <a:pt x="3548418" y="31346"/>
                </a:cubicBezTo>
                <a:cubicBezTo>
                  <a:pt x="3648633" y="38862"/>
                  <a:pt x="3748585" y="49543"/>
                  <a:pt x="3848668" y="58642"/>
                </a:cubicBezTo>
                <a:cubicBezTo>
                  <a:pt x="3974999" y="100749"/>
                  <a:pt x="3748028" y="28681"/>
                  <a:pt x="4053385" y="85937"/>
                </a:cubicBezTo>
                <a:cubicBezTo>
                  <a:pt x="4091666" y="93115"/>
                  <a:pt x="4116025" y="124081"/>
                  <a:pt x="4148919" y="140528"/>
                </a:cubicBezTo>
                <a:cubicBezTo>
                  <a:pt x="4161786" y="146962"/>
                  <a:pt x="4176215" y="149627"/>
                  <a:pt x="4189863" y="154176"/>
                </a:cubicBezTo>
                <a:cubicBezTo>
                  <a:pt x="4249993" y="145586"/>
                  <a:pt x="4284963" y="154610"/>
                  <a:pt x="4326340" y="113233"/>
                </a:cubicBezTo>
                <a:cubicBezTo>
                  <a:pt x="4347949" y="91624"/>
                  <a:pt x="4354773" y="48406"/>
                  <a:pt x="4394579" y="44994"/>
                </a:cubicBezTo>
                <a:cubicBezTo>
                  <a:pt x="4539694" y="32556"/>
                  <a:pt x="4685731" y="35895"/>
                  <a:pt x="4831307" y="31346"/>
                </a:cubicBezTo>
                <a:cubicBezTo>
                  <a:pt x="4835716" y="31787"/>
                  <a:pt x="4985271" y="40089"/>
                  <a:pt x="5022376" y="58642"/>
                </a:cubicBezTo>
                <a:cubicBezTo>
                  <a:pt x="5051718" y="73313"/>
                  <a:pt x="5076967" y="95036"/>
                  <a:pt x="5104263" y="113233"/>
                </a:cubicBezTo>
                <a:cubicBezTo>
                  <a:pt x="5117911" y="122331"/>
                  <a:pt x="5133608" y="128930"/>
                  <a:pt x="5145206" y="140528"/>
                </a:cubicBezTo>
                <a:cubicBezTo>
                  <a:pt x="5238690" y="234014"/>
                  <a:pt x="5194973" y="201003"/>
                  <a:pt x="5268036" y="249710"/>
                </a:cubicBezTo>
                <a:cubicBezTo>
                  <a:pt x="5263487" y="286104"/>
                  <a:pt x="5264039" y="323507"/>
                  <a:pt x="5254388" y="358892"/>
                </a:cubicBezTo>
                <a:cubicBezTo>
                  <a:pt x="5247262" y="385019"/>
                  <a:pt x="5202359" y="424569"/>
                  <a:pt x="5186149" y="440779"/>
                </a:cubicBezTo>
                <a:cubicBezTo>
                  <a:pt x="5195248" y="504469"/>
                  <a:pt x="5189551" y="572113"/>
                  <a:pt x="5213445" y="631848"/>
                </a:cubicBezTo>
                <a:cubicBezTo>
                  <a:pt x="5227781" y="667689"/>
                  <a:pt x="5295331" y="713734"/>
                  <a:pt x="5295331" y="713734"/>
                </a:cubicBezTo>
                <a:cubicBezTo>
                  <a:pt x="5290782" y="731931"/>
                  <a:pt x="5287073" y="750359"/>
                  <a:pt x="5281683" y="768325"/>
                </a:cubicBezTo>
                <a:cubicBezTo>
                  <a:pt x="5273415" y="795884"/>
                  <a:pt x="5254388" y="850212"/>
                  <a:pt x="5254388" y="850212"/>
                </a:cubicBezTo>
                <a:cubicBezTo>
                  <a:pt x="5249839" y="932098"/>
                  <a:pt x="5252338" y="1014683"/>
                  <a:pt x="5240740" y="1095871"/>
                </a:cubicBezTo>
                <a:cubicBezTo>
                  <a:pt x="5238420" y="1112109"/>
                  <a:pt x="5220780" y="1122144"/>
                  <a:pt x="5213445" y="1136815"/>
                </a:cubicBezTo>
                <a:cubicBezTo>
                  <a:pt x="5207011" y="1149682"/>
                  <a:pt x="5204346" y="1164110"/>
                  <a:pt x="5199797" y="1177758"/>
                </a:cubicBezTo>
                <a:lnTo>
                  <a:pt x="5240740" y="1300588"/>
                </a:lnTo>
                <a:cubicBezTo>
                  <a:pt x="5245289" y="1314236"/>
                  <a:pt x="5246408" y="1329561"/>
                  <a:pt x="5254388" y="1341531"/>
                </a:cubicBezTo>
                <a:lnTo>
                  <a:pt x="5281683" y="1382474"/>
                </a:lnTo>
                <a:cubicBezTo>
                  <a:pt x="5277134" y="1441614"/>
                  <a:pt x="5274586" y="1500943"/>
                  <a:pt x="5268036" y="1559895"/>
                </a:cubicBezTo>
                <a:cubicBezTo>
                  <a:pt x="5265474" y="1582950"/>
                  <a:pt x="5254729" y="1604940"/>
                  <a:pt x="5254388" y="1628134"/>
                </a:cubicBezTo>
                <a:cubicBezTo>
                  <a:pt x="5245625" y="2224039"/>
                  <a:pt x="5253068" y="2820149"/>
                  <a:pt x="5240740" y="3415991"/>
                </a:cubicBezTo>
                <a:cubicBezTo>
                  <a:pt x="5239409" y="3480313"/>
                  <a:pt x="5226063" y="3543973"/>
                  <a:pt x="5213445" y="3607060"/>
                </a:cubicBezTo>
                <a:lnTo>
                  <a:pt x="5199797" y="3675298"/>
                </a:lnTo>
                <a:cubicBezTo>
                  <a:pt x="5204346" y="3839071"/>
                  <a:pt x="5205054" y="4002996"/>
                  <a:pt x="5213445" y="4166618"/>
                </a:cubicBezTo>
                <a:cubicBezTo>
                  <a:pt x="5214182" y="4180985"/>
                  <a:pt x="5221425" y="4194338"/>
                  <a:pt x="5227092" y="4207561"/>
                </a:cubicBezTo>
                <a:cubicBezTo>
                  <a:pt x="5298870" y="4375044"/>
                  <a:pt x="5213154" y="4166036"/>
                  <a:pt x="5281683" y="4303095"/>
                </a:cubicBezTo>
                <a:cubicBezTo>
                  <a:pt x="5288117" y="4315962"/>
                  <a:pt x="5290782" y="4330391"/>
                  <a:pt x="5295331" y="4344039"/>
                </a:cubicBezTo>
                <a:cubicBezTo>
                  <a:pt x="5290782" y="4366785"/>
                  <a:pt x="5285832" y="4389455"/>
                  <a:pt x="5281683" y="4412277"/>
                </a:cubicBezTo>
                <a:cubicBezTo>
                  <a:pt x="5276733" y="4439503"/>
                  <a:pt x="5274747" y="4467318"/>
                  <a:pt x="5268036" y="4494164"/>
                </a:cubicBezTo>
                <a:cubicBezTo>
                  <a:pt x="5261058" y="4522077"/>
                  <a:pt x="5240740" y="4576051"/>
                  <a:pt x="5240740" y="4576051"/>
                </a:cubicBezTo>
                <a:cubicBezTo>
                  <a:pt x="5216180" y="4772524"/>
                  <a:pt x="5251407" y="4622957"/>
                  <a:pt x="5199797" y="4726176"/>
                </a:cubicBezTo>
                <a:cubicBezTo>
                  <a:pt x="5193363" y="4739043"/>
                  <a:pt x="5194129" y="4755149"/>
                  <a:pt x="5186149" y="4767119"/>
                </a:cubicBezTo>
                <a:cubicBezTo>
                  <a:pt x="5147342" y="4825329"/>
                  <a:pt x="5154342" y="4796670"/>
                  <a:pt x="5104263" y="4821710"/>
                </a:cubicBezTo>
                <a:cubicBezTo>
                  <a:pt x="5089592" y="4829046"/>
                  <a:pt x="5078308" y="4842344"/>
                  <a:pt x="5063319" y="4849006"/>
                </a:cubicBezTo>
                <a:cubicBezTo>
                  <a:pt x="5037027" y="4860691"/>
                  <a:pt x="5008728" y="4867203"/>
                  <a:pt x="4981433" y="4876301"/>
                </a:cubicBezTo>
                <a:lnTo>
                  <a:pt x="4940489" y="4889949"/>
                </a:lnTo>
                <a:cubicBezTo>
                  <a:pt x="4926841" y="4894498"/>
                  <a:pt x="4913653" y="4900776"/>
                  <a:pt x="4899546" y="4903597"/>
                </a:cubicBezTo>
                <a:cubicBezTo>
                  <a:pt x="4876800" y="4908146"/>
                  <a:pt x="4853811" y="4911619"/>
                  <a:pt x="4831307" y="4917245"/>
                </a:cubicBezTo>
                <a:cubicBezTo>
                  <a:pt x="4817351" y="4920734"/>
                  <a:pt x="4804554" y="4928527"/>
                  <a:pt x="4790364" y="4930892"/>
                </a:cubicBezTo>
                <a:cubicBezTo>
                  <a:pt x="4749729" y="4937664"/>
                  <a:pt x="4708477" y="4939991"/>
                  <a:pt x="4667534" y="4944540"/>
                </a:cubicBezTo>
                <a:cubicBezTo>
                  <a:pt x="4604257" y="4938787"/>
                  <a:pt x="4491044" y="4931079"/>
                  <a:pt x="4421874" y="4917245"/>
                </a:cubicBezTo>
                <a:cubicBezTo>
                  <a:pt x="4407767" y="4914424"/>
                  <a:pt x="4394579" y="4908146"/>
                  <a:pt x="4380931" y="4903597"/>
                </a:cubicBezTo>
                <a:cubicBezTo>
                  <a:pt x="4367283" y="4885400"/>
                  <a:pt x="4356072" y="4865090"/>
                  <a:pt x="4339988" y="4849006"/>
                </a:cubicBezTo>
                <a:cubicBezTo>
                  <a:pt x="4328390" y="4837408"/>
                  <a:pt x="4299045" y="4838113"/>
                  <a:pt x="4299045" y="4821710"/>
                </a:cubicBezTo>
                <a:cubicBezTo>
                  <a:pt x="4299045" y="4805308"/>
                  <a:pt x="4324075" y="4798393"/>
                  <a:pt x="4339988" y="4794415"/>
                </a:cubicBezTo>
                <a:cubicBezTo>
                  <a:pt x="4379953" y="4784424"/>
                  <a:pt x="4422037" y="4786593"/>
                  <a:pt x="4462818" y="4780767"/>
                </a:cubicBezTo>
                <a:cubicBezTo>
                  <a:pt x="4485782" y="4777486"/>
                  <a:pt x="4508553" y="4772745"/>
                  <a:pt x="4531057" y="4767119"/>
                </a:cubicBezTo>
                <a:cubicBezTo>
                  <a:pt x="4545013" y="4763630"/>
                  <a:pt x="4557893" y="4756292"/>
                  <a:pt x="4572000" y="4753471"/>
                </a:cubicBezTo>
                <a:cubicBezTo>
                  <a:pt x="4686300" y="4730611"/>
                  <a:pt x="4657751" y="4752183"/>
                  <a:pt x="4776716" y="4712528"/>
                </a:cubicBezTo>
                <a:cubicBezTo>
                  <a:pt x="4790364" y="4707979"/>
                  <a:pt x="4804437" y="4704547"/>
                  <a:pt x="4817660" y="4698880"/>
                </a:cubicBezTo>
                <a:cubicBezTo>
                  <a:pt x="4856497" y="4682236"/>
                  <a:pt x="4873189" y="4665938"/>
                  <a:pt x="4913194" y="4657937"/>
                </a:cubicBezTo>
                <a:cubicBezTo>
                  <a:pt x="4944737" y="4651628"/>
                  <a:pt x="4976883" y="4648838"/>
                  <a:pt x="5008728" y="4644289"/>
                </a:cubicBezTo>
                <a:cubicBezTo>
                  <a:pt x="5037462" y="4529353"/>
                  <a:pt x="5025075" y="4602959"/>
                  <a:pt x="5008728" y="4398630"/>
                </a:cubicBezTo>
                <a:cubicBezTo>
                  <a:pt x="5005453" y="4357690"/>
                  <a:pt x="4989067" y="4175296"/>
                  <a:pt x="4981433" y="4125674"/>
                </a:cubicBezTo>
                <a:cubicBezTo>
                  <a:pt x="4978581" y="4107135"/>
                  <a:pt x="4972334" y="4089280"/>
                  <a:pt x="4967785" y="4071083"/>
                </a:cubicBezTo>
                <a:cubicBezTo>
                  <a:pt x="4974147" y="3651178"/>
                  <a:pt x="4923136" y="3425849"/>
                  <a:pt x="4995080" y="3102092"/>
                </a:cubicBezTo>
                <a:cubicBezTo>
                  <a:pt x="4999149" y="3083782"/>
                  <a:pt x="5004179" y="3065698"/>
                  <a:pt x="5008728" y="3047501"/>
                </a:cubicBezTo>
                <a:cubicBezTo>
                  <a:pt x="5004179" y="2906474"/>
                  <a:pt x="5003366" y="2765278"/>
                  <a:pt x="4995080" y="2624421"/>
                </a:cubicBezTo>
                <a:cubicBezTo>
                  <a:pt x="4994235" y="2610060"/>
                  <a:pt x="4987867" y="2596344"/>
                  <a:pt x="4981433" y="2583477"/>
                </a:cubicBezTo>
                <a:cubicBezTo>
                  <a:pt x="4974098" y="2568806"/>
                  <a:pt x="4963236" y="2556182"/>
                  <a:pt x="4954137" y="2542534"/>
                </a:cubicBezTo>
                <a:cubicBezTo>
                  <a:pt x="4949588" y="2524337"/>
                  <a:pt x="4949795" y="2504229"/>
                  <a:pt x="4940489" y="2487943"/>
                </a:cubicBezTo>
                <a:cubicBezTo>
                  <a:pt x="4916435" y="2445848"/>
                  <a:pt x="4897686" y="2446380"/>
                  <a:pt x="4858603" y="2433352"/>
                </a:cubicBezTo>
                <a:cubicBezTo>
                  <a:pt x="4758519" y="2437901"/>
                  <a:pt x="4658244" y="2439316"/>
                  <a:pt x="4558352" y="2447000"/>
                </a:cubicBezTo>
                <a:cubicBezTo>
                  <a:pt x="4539650" y="2448439"/>
                  <a:pt x="4522154" y="2456970"/>
                  <a:pt x="4503761" y="2460648"/>
                </a:cubicBezTo>
                <a:cubicBezTo>
                  <a:pt x="4476626" y="2466075"/>
                  <a:pt x="4449170" y="2469746"/>
                  <a:pt x="4421874" y="2474295"/>
                </a:cubicBezTo>
                <a:lnTo>
                  <a:pt x="3875964" y="2460648"/>
                </a:lnTo>
                <a:cubicBezTo>
                  <a:pt x="3852790" y="2459618"/>
                  <a:pt x="3830569" y="2451031"/>
                  <a:pt x="3807725" y="2447000"/>
                </a:cubicBezTo>
                <a:lnTo>
                  <a:pt x="3643952" y="2419704"/>
                </a:lnTo>
                <a:lnTo>
                  <a:pt x="3220871" y="2433352"/>
                </a:lnTo>
                <a:cubicBezTo>
                  <a:pt x="2933699" y="2447027"/>
                  <a:pt x="3180607" y="2440104"/>
                  <a:pt x="2988860" y="2460648"/>
                </a:cubicBezTo>
                <a:cubicBezTo>
                  <a:pt x="2505531" y="2512433"/>
                  <a:pt x="2836443" y="2466824"/>
                  <a:pt x="2593074" y="2501591"/>
                </a:cubicBezTo>
                <a:cubicBezTo>
                  <a:pt x="2579426" y="2506140"/>
                  <a:pt x="2562303" y="2505067"/>
                  <a:pt x="2552131" y="2515239"/>
                </a:cubicBezTo>
                <a:cubicBezTo>
                  <a:pt x="2541959" y="2525411"/>
                  <a:pt x="2540267" y="2541907"/>
                  <a:pt x="2538483" y="2556182"/>
                </a:cubicBezTo>
                <a:cubicBezTo>
                  <a:pt x="2508981" y="2792200"/>
                  <a:pt x="2547171" y="2666599"/>
                  <a:pt x="2511188" y="2774546"/>
                </a:cubicBezTo>
                <a:cubicBezTo>
                  <a:pt x="2506639" y="2874630"/>
                  <a:pt x="2497540" y="2974610"/>
                  <a:pt x="2497540" y="3074797"/>
                </a:cubicBezTo>
                <a:cubicBezTo>
                  <a:pt x="2497540" y="3392461"/>
                  <a:pt x="2476949" y="3647278"/>
                  <a:pt x="2524836" y="3934606"/>
                </a:cubicBezTo>
                <a:cubicBezTo>
                  <a:pt x="2533501" y="3986597"/>
                  <a:pt x="2539860" y="4008352"/>
                  <a:pt x="2552131" y="4057436"/>
                </a:cubicBezTo>
                <a:cubicBezTo>
                  <a:pt x="2556680" y="4271251"/>
                  <a:pt x="2534917" y="4487255"/>
                  <a:pt x="2565779" y="4698880"/>
                </a:cubicBezTo>
                <a:cubicBezTo>
                  <a:pt x="2569772" y="4726263"/>
                  <a:pt x="2620608" y="4706730"/>
                  <a:pt x="2647666" y="4712528"/>
                </a:cubicBezTo>
                <a:cubicBezTo>
                  <a:pt x="2842257" y="4754227"/>
                  <a:pt x="2693858" y="4723776"/>
                  <a:pt x="2797791" y="4753471"/>
                </a:cubicBezTo>
                <a:cubicBezTo>
                  <a:pt x="2815826" y="4758624"/>
                  <a:pt x="2834072" y="4763050"/>
                  <a:pt x="2852382" y="4767119"/>
                </a:cubicBezTo>
                <a:cubicBezTo>
                  <a:pt x="2875026" y="4772151"/>
                  <a:pt x="2898402" y="4774102"/>
                  <a:pt x="2920621" y="4780767"/>
                </a:cubicBezTo>
                <a:cubicBezTo>
                  <a:pt x="2944086" y="4787807"/>
                  <a:pt x="2966114" y="4798964"/>
                  <a:pt x="2988860" y="4808062"/>
                </a:cubicBezTo>
                <a:cubicBezTo>
                  <a:pt x="3249347" y="4789457"/>
                  <a:pt x="3117310" y="4806938"/>
                  <a:pt x="3384645" y="4753471"/>
                </a:cubicBezTo>
                <a:lnTo>
                  <a:pt x="3452883" y="4739824"/>
                </a:lnTo>
                <a:cubicBezTo>
                  <a:pt x="3534770" y="4744373"/>
                  <a:pt x="3616899" y="4745696"/>
                  <a:pt x="3698543" y="4753471"/>
                </a:cubicBezTo>
                <a:cubicBezTo>
                  <a:pt x="3712864" y="4754835"/>
                  <a:pt x="3725142" y="4766016"/>
                  <a:pt x="3739486" y="4767119"/>
                </a:cubicBezTo>
                <a:cubicBezTo>
                  <a:pt x="3843909" y="4775152"/>
                  <a:pt x="3948752" y="4776218"/>
                  <a:pt x="4053385" y="4780767"/>
                </a:cubicBezTo>
                <a:cubicBezTo>
                  <a:pt x="4071582" y="4785316"/>
                  <a:pt x="4107976" y="4775658"/>
                  <a:pt x="4107976" y="4794415"/>
                </a:cubicBezTo>
                <a:cubicBezTo>
                  <a:pt x="4107976" y="4814760"/>
                  <a:pt x="4072275" y="4814154"/>
                  <a:pt x="4053385" y="4821710"/>
                </a:cubicBezTo>
                <a:cubicBezTo>
                  <a:pt x="4026671" y="4832396"/>
                  <a:pt x="3971498" y="4849006"/>
                  <a:pt x="3971498" y="4849006"/>
                </a:cubicBezTo>
                <a:cubicBezTo>
                  <a:pt x="3962400" y="4830809"/>
                  <a:pt x="3963940" y="4799349"/>
                  <a:pt x="3944203" y="4794415"/>
                </a:cubicBezTo>
                <a:cubicBezTo>
                  <a:pt x="3928290" y="4790437"/>
                  <a:pt x="3930816" y="4826665"/>
                  <a:pt x="3916907" y="4835358"/>
                </a:cubicBezTo>
                <a:cubicBezTo>
                  <a:pt x="3892509" y="4850607"/>
                  <a:pt x="3835021" y="4862654"/>
                  <a:pt x="3835021" y="4862654"/>
                </a:cubicBezTo>
                <a:cubicBezTo>
                  <a:pt x="3825922" y="4876302"/>
                  <a:pt x="3820533" y="4893350"/>
                  <a:pt x="3807725" y="4903597"/>
                </a:cubicBezTo>
                <a:cubicBezTo>
                  <a:pt x="3796491" y="4912584"/>
                  <a:pt x="3780914" y="4914553"/>
                  <a:pt x="3766782" y="4917245"/>
                </a:cubicBezTo>
                <a:cubicBezTo>
                  <a:pt x="3685232" y="4932778"/>
                  <a:pt x="3602526" y="4941907"/>
                  <a:pt x="3521122" y="4958188"/>
                </a:cubicBezTo>
                <a:lnTo>
                  <a:pt x="3452883" y="4971836"/>
                </a:lnTo>
                <a:cubicBezTo>
                  <a:pt x="3370997" y="4967287"/>
                  <a:pt x="3288928" y="4965293"/>
                  <a:pt x="3207224" y="4958188"/>
                </a:cubicBezTo>
                <a:cubicBezTo>
                  <a:pt x="3184114" y="4956178"/>
                  <a:pt x="3161866" y="4948354"/>
                  <a:pt x="3138985" y="4944540"/>
                </a:cubicBezTo>
                <a:cubicBezTo>
                  <a:pt x="3107255" y="4939252"/>
                  <a:pt x="3075225" y="4935909"/>
                  <a:pt x="3043451" y="4930892"/>
                </a:cubicBezTo>
                <a:lnTo>
                  <a:pt x="2879677" y="4903597"/>
                </a:lnTo>
                <a:cubicBezTo>
                  <a:pt x="2811438" y="4908146"/>
                  <a:pt x="2742933" y="4909693"/>
                  <a:pt x="2674961" y="4917245"/>
                </a:cubicBezTo>
                <a:cubicBezTo>
                  <a:pt x="2660663" y="4918834"/>
                  <a:pt x="2647488" y="4925841"/>
                  <a:pt x="2634018" y="4930892"/>
                </a:cubicBezTo>
                <a:cubicBezTo>
                  <a:pt x="2503436" y="4979860"/>
                  <a:pt x="2617786" y="4940852"/>
                  <a:pt x="2524836" y="4971836"/>
                </a:cubicBezTo>
                <a:cubicBezTo>
                  <a:pt x="2344461" y="4851586"/>
                  <a:pt x="2475730" y="4915984"/>
                  <a:pt x="2088107" y="4930892"/>
                </a:cubicBezTo>
                <a:cubicBezTo>
                  <a:pt x="1742530" y="4957475"/>
                  <a:pt x="1759587" y="4970666"/>
                  <a:pt x="1433015" y="4944540"/>
                </a:cubicBezTo>
                <a:cubicBezTo>
                  <a:pt x="1418675" y="4943393"/>
                  <a:pt x="1405719" y="4935441"/>
                  <a:pt x="1392071" y="4930892"/>
                </a:cubicBezTo>
                <a:cubicBezTo>
                  <a:pt x="1373874" y="4917244"/>
                  <a:pt x="1355989" y="4903170"/>
                  <a:pt x="1337480" y="4889949"/>
                </a:cubicBezTo>
                <a:cubicBezTo>
                  <a:pt x="1203344" y="4794138"/>
                  <a:pt x="1244905" y="4864566"/>
                  <a:pt x="928048" y="4876301"/>
                </a:cubicBezTo>
                <a:cubicBezTo>
                  <a:pt x="887105" y="4880850"/>
                  <a:pt x="845613" y="4881870"/>
                  <a:pt x="805218" y="4889949"/>
                </a:cubicBezTo>
                <a:cubicBezTo>
                  <a:pt x="777005" y="4895592"/>
                  <a:pt x="752082" y="4916139"/>
                  <a:pt x="723331" y="4917245"/>
                </a:cubicBezTo>
                <a:cubicBezTo>
                  <a:pt x="632300" y="4920746"/>
                  <a:pt x="541361" y="4908146"/>
                  <a:pt x="450376" y="4903597"/>
                </a:cubicBezTo>
                <a:cubicBezTo>
                  <a:pt x="436728" y="4894498"/>
                  <a:pt x="424104" y="4883636"/>
                  <a:pt x="409433" y="4876301"/>
                </a:cubicBezTo>
                <a:cubicBezTo>
                  <a:pt x="396566" y="4869867"/>
                  <a:pt x="404883" y="4876302"/>
                  <a:pt x="368489" y="4862654"/>
                </a:cubicBezTo>
                <a:lnTo>
                  <a:pt x="197259" y="4796796"/>
                </a:lnTo>
                <a:lnTo>
                  <a:pt x="177421" y="4780767"/>
                </a:lnTo>
                <a:cubicBezTo>
                  <a:pt x="162172" y="4756368"/>
                  <a:pt x="166085" y="4722820"/>
                  <a:pt x="150125" y="4698880"/>
                </a:cubicBezTo>
                <a:lnTo>
                  <a:pt x="122830" y="4657937"/>
                </a:lnTo>
                <a:cubicBezTo>
                  <a:pt x="127379" y="4562403"/>
                  <a:pt x="128534" y="4466646"/>
                  <a:pt x="136477" y="4371334"/>
                </a:cubicBezTo>
                <a:cubicBezTo>
                  <a:pt x="137672" y="4356998"/>
                  <a:pt x="151714" y="4344689"/>
                  <a:pt x="150125" y="4330391"/>
                </a:cubicBezTo>
                <a:cubicBezTo>
                  <a:pt x="143912" y="4274472"/>
                  <a:pt x="116241" y="4242228"/>
                  <a:pt x="95534" y="4193913"/>
                </a:cubicBezTo>
                <a:cubicBezTo>
                  <a:pt x="89867" y="4180690"/>
                  <a:pt x="86435" y="4166618"/>
                  <a:pt x="81886" y="4152970"/>
                </a:cubicBezTo>
                <a:cubicBezTo>
                  <a:pt x="86435" y="4098379"/>
                  <a:pt x="92728" y="4043905"/>
                  <a:pt x="95534" y="3989197"/>
                </a:cubicBezTo>
                <a:cubicBezTo>
                  <a:pt x="101829" y="3866444"/>
                  <a:pt x="92937" y="3742543"/>
                  <a:pt x="109182" y="3620707"/>
                </a:cubicBezTo>
                <a:cubicBezTo>
                  <a:pt x="111733" y="3601576"/>
                  <a:pt x="137769" y="3594591"/>
                  <a:pt x="150125" y="3579764"/>
                </a:cubicBezTo>
                <a:cubicBezTo>
                  <a:pt x="160626" y="3567163"/>
                  <a:pt x="168322" y="3552469"/>
                  <a:pt x="177421" y="3538821"/>
                </a:cubicBezTo>
                <a:cubicBezTo>
                  <a:pt x="172872" y="3497878"/>
                  <a:pt x="170546" y="3456626"/>
                  <a:pt x="163773" y="3415991"/>
                </a:cubicBezTo>
                <a:cubicBezTo>
                  <a:pt x="161408" y="3401801"/>
                  <a:pt x="159112" y="3386282"/>
                  <a:pt x="150125" y="3375048"/>
                </a:cubicBezTo>
                <a:cubicBezTo>
                  <a:pt x="139878" y="3362240"/>
                  <a:pt x="122830" y="3356851"/>
                  <a:pt x="109182" y="3347752"/>
                </a:cubicBezTo>
                <a:cubicBezTo>
                  <a:pt x="90985" y="3320456"/>
                  <a:pt x="54884" y="3298669"/>
                  <a:pt x="54591" y="3265865"/>
                </a:cubicBezTo>
                <a:cubicBezTo>
                  <a:pt x="50042" y="2756349"/>
                  <a:pt x="49652" y="2246778"/>
                  <a:pt x="40943" y="1737316"/>
                </a:cubicBezTo>
                <a:cubicBezTo>
                  <a:pt x="40547" y="1714123"/>
                  <a:pt x="31445" y="1691900"/>
                  <a:pt x="27295" y="1669077"/>
                </a:cubicBezTo>
                <a:cubicBezTo>
                  <a:pt x="8080" y="1563391"/>
                  <a:pt x="24064" y="1618439"/>
                  <a:pt x="0" y="1546248"/>
                </a:cubicBezTo>
                <a:cubicBezTo>
                  <a:pt x="4222" y="1444933"/>
                  <a:pt x="3771" y="1238904"/>
                  <a:pt x="27295" y="1109519"/>
                </a:cubicBezTo>
                <a:cubicBezTo>
                  <a:pt x="34033" y="1072460"/>
                  <a:pt x="53380" y="1048655"/>
                  <a:pt x="68239" y="1013985"/>
                </a:cubicBezTo>
                <a:cubicBezTo>
                  <a:pt x="73906" y="1000762"/>
                  <a:pt x="77337" y="986690"/>
                  <a:pt x="81886" y="973042"/>
                </a:cubicBezTo>
                <a:cubicBezTo>
                  <a:pt x="70416" y="823926"/>
                  <a:pt x="56482" y="828052"/>
                  <a:pt x="81886" y="713734"/>
                </a:cubicBezTo>
                <a:cubicBezTo>
                  <a:pt x="85007" y="699691"/>
                  <a:pt x="89100" y="685658"/>
                  <a:pt x="95534" y="672791"/>
                </a:cubicBezTo>
                <a:cubicBezTo>
                  <a:pt x="102870" y="658120"/>
                  <a:pt x="113731" y="645496"/>
                  <a:pt x="122830" y="631848"/>
                </a:cubicBezTo>
                <a:cubicBezTo>
                  <a:pt x="111690" y="531588"/>
                  <a:pt x="94382" y="447659"/>
                  <a:pt x="122830" y="345245"/>
                </a:cubicBezTo>
                <a:cubicBezTo>
                  <a:pt x="142335" y="275025"/>
                  <a:pt x="181165" y="270242"/>
                  <a:pt x="218364" y="222415"/>
                </a:cubicBezTo>
                <a:cubicBezTo>
                  <a:pt x="238504" y="196520"/>
                  <a:pt x="245659" y="158725"/>
                  <a:pt x="272955" y="140528"/>
                </a:cubicBezTo>
                <a:cubicBezTo>
                  <a:pt x="300251" y="122331"/>
                  <a:pt x="323720" y="96311"/>
                  <a:pt x="354842" y="85937"/>
                </a:cubicBezTo>
                <a:cubicBezTo>
                  <a:pt x="380068" y="77528"/>
                  <a:pt x="425522" y="61213"/>
                  <a:pt x="450376" y="58642"/>
                </a:cubicBezTo>
                <a:cubicBezTo>
                  <a:pt x="563865" y="46902"/>
                  <a:pt x="677839" y="40445"/>
                  <a:pt x="791570" y="31346"/>
                </a:cubicBezTo>
                <a:cubicBezTo>
                  <a:pt x="805218" y="26797"/>
                  <a:pt x="818557" y="21187"/>
                  <a:pt x="832513" y="17698"/>
                </a:cubicBezTo>
                <a:cubicBezTo>
                  <a:pt x="898772" y="1134"/>
                  <a:pt x="940454" y="-1806"/>
                  <a:pt x="989085" y="866"/>
                </a:cubicBezTo>
                <a:close/>
              </a:path>
            </a:pathLst>
          </a:custGeom>
          <a:solidFill>
            <a:srgbClr val="C0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prstClr val="white"/>
              </a:solidFill>
            </a:endParaRPr>
          </a:p>
        </p:txBody>
      </p:sp>
    </p:spTree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2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0" presetClass="path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7"/>
                                    </p:cond>
                                  </p:endCondLst>
                                  <p:childTnLst>
                                    <p:animMotion origin="layout" path="M -6.93889E-18 3.33333E-6 C 0.02187 -0.02037 0.0434 -0.04051 0.075 -0.03982 C 0.10625 -0.03889 0.14444 -0.00371 0.18767 0.00532 C 0.2309 0.01435 0.25573 0.03171 0.33333 0.01435 C 0.41111 -0.00301 0.56684 -0.07639 0.65434 -0.09885 C 0.74201 -0.1213 0.79219 -0.12061 0.85816 -0.12084 C 0.92413 -0.12084 1.01858 -0.10348 1.05104 -0.10023 " pathEditMode="relative" rAng="0" ptsTypes="aaaaaaA">
                                      <p:cBhvr>
                                        <p:cTn id="28" dur="3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600" y="-4500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1" nodeType="withEffect" nodePh="1">
                                  <p:stCondLst>
                                    <p:cond delay="1000"/>
                                  </p:stCondLst>
                                  <p:endCondLst>
                                    <p:cond evt="begin" delay="0">
                                      <p:tn val="29"/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30" dur="3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0" presetClass="path" presetSubtype="0" repeatCount="indefinite" fill="hold" grpId="0" nodeType="withEffect" nodePh="1">
                                  <p:stCondLst>
                                    <p:cond delay="1000"/>
                                  </p:stCondLst>
                                  <p:endCondLst>
                                    <p:cond evt="begin" delay="0">
                                      <p:tn val="32"/>
                                    </p:cond>
                                  </p:endCondLst>
                                  <p:childTnLst>
                                    <p:animMotion origin="layout" path="M 3.33333E-6 2.22222E-6 C 0.01545 -0.0125 0.03125 -0.02477 0.05139 -0.02593 C 0.0717 -0.02709 0.07378 -0.01644 0.12222 -0.00741 C 0.17066 0.00162 0.24878 0.04467 0.34166 0.02778 C 0.43455 0.01088 0.57343 -0.07454 0.67916 -0.10926 C 0.78489 -0.14422 0.9158 -0.16922 0.97639 -0.18148 C 1.03698 -0.19375 1.03993 -0.18866 1.04305 -0.18334 " pathEditMode="relative" ptsTypes="aaaaaaA">
                                      <p:cBhvr>
                                        <p:cTn id="33" dur="5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4" presetID="10" presetClass="exit" presetSubtype="0" repeatCount="indefinite" fill="hold" grpId="1" nodeType="withEffect" nodePh="1">
                                  <p:stCondLst>
                                    <p:cond delay="1500"/>
                                  </p:stCondLst>
                                  <p:endCondLst>
                                    <p:cond evt="begin" delay="0">
                                      <p:tn val="34"/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35" dur="5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0" presetClass="path" presetSubtype="0" repeatCount="indefinite" fill="hold" grpId="0" nodeType="withEffect" nodePh="1">
                                  <p:stCondLst>
                                    <p:cond delay="1500"/>
                                  </p:stCondLst>
                                  <p:endCondLst>
                                    <p:cond evt="begin" delay="0">
                                      <p:tn val="37"/>
                                    </p:cond>
                                  </p:endCondLst>
                                  <p:childTnLst>
                                    <p:animMotion origin="layout" path="M -4.44444E-6 4.81481E-6 C 0.02813 0.02222 0.05642 0.04444 0.12361 0.03518 C 0.1908 0.02592 0.28837 -0.05926 0.40278 -0.05556 C 0.51719 -0.05186 0.70399 0.03611 0.80972 0.0574 C 0.91545 0.0787 0.97639 0.07546 1.0375 0.07222 " pathEditMode="relative" ptsTypes="aaaaA">
                                      <p:cBhvr>
                                        <p:cTn id="38" dur="5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9" presetID="10" presetClass="exit" presetSubtype="0" repeatCount="indefinite" fill="hold" grpId="1" nodeType="withEffect" nodePh="1">
                                  <p:stCondLst>
                                    <p:cond delay="2500"/>
                                  </p:stCondLst>
                                  <p:endCondLst>
                                    <p:cond evt="begin" delay="0">
                                      <p:tn val="39"/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40" dur="5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0" presetClass="path" presetSubtype="0" repeatCount="indefinite" fill="hold" grpId="0" nodeType="withEffect" nodePh="1">
                                  <p:stCondLst>
                                    <p:cond delay="3500"/>
                                  </p:stCondLst>
                                  <p:endCondLst>
                                    <p:cond evt="begin" delay="0">
                                      <p:tn val="42"/>
                                    </p:cond>
                                  </p:endCondLst>
                                  <p:childTnLst>
                                    <p:animMotion origin="layout" path="M 3.33333E-6 3.33333E-6 C 0.05555 0.0162 0.11111 0.0324 0.19722 0.02963 C 0.28316 0.02685 0.41441 -0.01922 0.51649 -0.01667 C 0.61875 -0.01412 0.72343 0.05 0.80955 0.04444 C 0.896 0.03889 0.96527 -0.00556 1.03472 -0.05 " pathEditMode="relative" ptsTypes="aaaaA">
                                      <p:cBhvr>
                                        <p:cTn id="43" dur="3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4" presetID="10" presetClass="exit" presetSubtype="0" repeatCount="indefinite" fill="hold" grpId="1" nodeType="withEffect" nodePh="1">
                                  <p:stCondLst>
                                    <p:cond delay="4500"/>
                                  </p:stCondLst>
                                  <p:endCondLst>
                                    <p:cond evt="begin" delay="0">
                                      <p:tn val="44"/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45" dur="3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0" presetClass="path" presetSubtype="0" repeatCount="indefinite" fill="hold" grpId="0" nodeType="withEffect" nodePh="1">
                                  <p:stCondLst>
                                    <p:cond delay="1000"/>
                                  </p:stCondLst>
                                  <p:endCondLst>
                                    <p:cond evt="begin" delay="0">
                                      <p:tn val="47"/>
                                    </p:cond>
                                  </p:endCondLst>
                                  <p:childTnLst>
                                    <p:animMotion origin="layout" path="M 3.33333E-6 2.22222E-6 C 0.01545 -0.0125 0.03125 -0.02477 0.05139 -0.02593 C 0.0717 -0.02709 0.07378 -0.01644 0.12222 -0.00741 C 0.17066 0.00162 0.24878 0.04467 0.34166 0.02778 C 0.43455 0.01088 0.57343 -0.07454 0.67916 -0.10926 C 0.78489 -0.14422 0.9158 -0.16922 0.97639 -0.18148 C 1.03698 -0.19375 1.03993 -0.18866 1.04305 -0.18334 " pathEditMode="relative" ptsTypes="aaaaaaA">
                                      <p:cBhvr>
                                        <p:cTn id="48" dur="5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9" presetID="10" presetClass="exit" presetSubtype="0" repeatCount="indefinite" fill="hold" grpId="1" nodeType="withEffect" nodePh="1">
                                  <p:stCondLst>
                                    <p:cond delay="1500"/>
                                  </p:stCondLst>
                                  <p:endCondLst>
                                    <p:cond evt="begin" delay="0">
                                      <p:tn val="49"/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50" dur="5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2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0" presetClass="path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5"/>
                                    </p:cond>
                                  </p:endCondLst>
                                  <p:childTnLst>
                                    <p:animMotion origin="layout" path="M -6.93889E-18 3.33333E-6 C 0.02187 -0.02037 0.0434 -0.04051 0.075 -0.03982 C 0.10625 -0.03889 0.14444 -0.00371 0.18767 0.00532 C 0.2309 0.01435 0.25573 0.03171 0.33333 0.01435 C 0.41111 -0.00301 0.56684 -0.07639 0.65434 -0.09885 C 0.74201 -0.1213 0.79219 -0.12061 0.85816 -0.12084 C 0.92413 -0.12084 1.01858 -0.10348 1.05104 -0.10023 " pathEditMode="relative" rAng="0" ptsTypes="aaaaaaA">
                                      <p:cBhvr>
                                        <p:cTn id="56" dur="3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600" y="-4500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grpId="1" nodeType="withEffect" nodePh="1">
                                  <p:stCondLst>
                                    <p:cond delay="1000"/>
                                  </p:stCondLst>
                                  <p:endCondLst>
                                    <p:cond evt="begin" delay="0">
                                      <p:tn val="57"/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58" dur="3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0" presetClass="path" presetSubtype="0" repeatCount="indefinite" fill="hold" grpId="0" nodeType="withEffect" nodePh="1">
                                  <p:stCondLst>
                                    <p:cond delay="1000"/>
                                  </p:stCondLst>
                                  <p:endCondLst>
                                    <p:cond evt="begin" delay="0">
                                      <p:tn val="60"/>
                                    </p:cond>
                                  </p:endCondLst>
                                  <p:childTnLst>
                                    <p:animMotion origin="layout" path="M 3.33333E-6 2.22222E-6 C 0.01545 -0.0125 0.03125 -0.02477 0.05139 -0.02593 C 0.0717 -0.02709 0.07378 -0.01644 0.12222 -0.00741 C 0.17066 0.00162 0.24878 0.04467 0.34166 0.02778 C 0.43455 0.01088 0.57343 -0.07454 0.67916 -0.10926 C 0.78489 -0.14422 0.9158 -0.16922 0.97639 -0.18148 C 1.03698 -0.19375 1.03993 -0.18866 1.04305 -0.18334 " pathEditMode="relative" ptsTypes="aaaaaaA">
                                      <p:cBhvr>
                                        <p:cTn id="61" dur="5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2" presetID="10" presetClass="exit" presetSubtype="0" repeatCount="indefinite" fill="hold" grpId="1" nodeType="withEffect" nodePh="1">
                                  <p:stCondLst>
                                    <p:cond delay="1500"/>
                                  </p:stCondLst>
                                  <p:endCondLst>
                                    <p:cond evt="begin" delay="0">
                                      <p:tn val="62"/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63" dur="5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0" presetClass="path" presetSubtype="0" repeatCount="indefinite" fill="hold" grpId="0" nodeType="withEffect" nodePh="1">
                                  <p:stCondLst>
                                    <p:cond delay="1500"/>
                                  </p:stCondLst>
                                  <p:endCondLst>
                                    <p:cond evt="begin" delay="0">
                                      <p:tn val="65"/>
                                    </p:cond>
                                  </p:endCondLst>
                                  <p:childTnLst>
                                    <p:animMotion origin="layout" path="M -4.44444E-6 4.81481E-6 C 0.02813 0.02222 0.05642 0.04444 0.12361 0.03518 C 0.1908 0.02592 0.28837 -0.05926 0.40278 -0.05556 C 0.51719 -0.05186 0.70399 0.03611 0.80972 0.0574 C 0.91545 0.0787 0.97639 0.07546 1.0375 0.07222 " pathEditMode="relative" ptsTypes="aaaaA">
                                      <p:cBhvr>
                                        <p:cTn id="66" dur="5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7" presetID="10" presetClass="exit" presetSubtype="0" repeatCount="indefinite" fill="hold" grpId="1" nodeType="withEffect" nodePh="1">
                                  <p:stCondLst>
                                    <p:cond delay="2500"/>
                                  </p:stCondLst>
                                  <p:endCondLst>
                                    <p:cond evt="begin" delay="0">
                                      <p:tn val="67"/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68" dur="5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0" presetClass="path" presetSubtype="0" repeatCount="indefinite" fill="hold" grpId="0" nodeType="withEffect" nodePh="1">
                                  <p:stCondLst>
                                    <p:cond delay="3500"/>
                                  </p:stCondLst>
                                  <p:endCondLst>
                                    <p:cond evt="begin" delay="0">
                                      <p:tn val="70"/>
                                    </p:cond>
                                  </p:endCondLst>
                                  <p:childTnLst>
                                    <p:animMotion origin="layout" path="M 3.33333E-6 3.33333E-6 C 0.05555 0.0162 0.11111 0.0324 0.19722 0.02963 C 0.28316 0.02685 0.41441 -0.01922 0.51649 -0.01667 C 0.61875 -0.01412 0.72343 0.05 0.80955 0.04444 C 0.896 0.03889 0.96527 -0.00556 1.03472 -0.05 " pathEditMode="relative" ptsTypes="aaaaA">
                                      <p:cBhvr>
                                        <p:cTn id="71" dur="3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2" presetID="10" presetClass="exit" presetSubtype="0" repeatCount="indefinite" fill="hold" grpId="1" nodeType="withEffect" nodePh="1">
                                  <p:stCondLst>
                                    <p:cond delay="4500"/>
                                  </p:stCondLst>
                                  <p:endCondLst>
                                    <p:cond evt="begin" delay="0">
                                      <p:tn val="72"/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73" dur="3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0" presetClass="path" presetSubtype="0" repeatCount="indefinite" fill="hold" grpId="0" nodeType="withEffect" nodePh="1">
                                  <p:stCondLst>
                                    <p:cond delay="1000"/>
                                  </p:stCondLst>
                                  <p:endCondLst>
                                    <p:cond evt="begin" delay="0">
                                      <p:tn val="75"/>
                                    </p:cond>
                                  </p:endCondLst>
                                  <p:childTnLst>
                                    <p:animMotion origin="layout" path="M 3.33333E-6 2.22222E-6 C 0.01545 -0.0125 0.03125 -0.02477 0.05139 -0.02593 C 0.0717 -0.02709 0.07378 -0.01644 0.12222 -0.00741 C 0.17066 0.00162 0.24878 0.04467 0.34166 0.02778 C 0.43455 0.01088 0.57343 -0.07454 0.67916 -0.10926 C 0.78489 -0.14422 0.9158 -0.16922 0.97639 -0.18148 C 1.03698 -0.19375 1.03993 -0.18866 1.04305 -0.18334 " pathEditMode="relative" ptsTypes="aaaaaaA">
                                      <p:cBhvr>
                                        <p:cTn id="76" dur="5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7" presetID="10" presetClass="exit" presetSubtype="0" repeatCount="indefinite" fill="hold" grpId="1" nodeType="withEffect" nodePh="1">
                                  <p:stCondLst>
                                    <p:cond delay="1500"/>
                                  </p:stCondLst>
                                  <p:endCondLst>
                                    <p:cond evt="begin" delay="0">
                                      <p:tn val="77"/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78" dur="5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5" grpId="0" animBg="1"/>
      <p:bldP spid="15" grpId="1" animBg="1"/>
      <p:bldP spid="15" grpId="2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0" grpId="2" animBg="1"/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  <p:bldP spid="24" grpId="0" animBg="1"/>
      <p:bldP spid="24" grpId="1" animBg="1"/>
      <p:bldP spid="4" grpId="0" animBg="1"/>
      <p:bldP spid="26" grpId="0" animBg="1"/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609600" y="274638"/>
            <a:ext cx="10972800" cy="5851525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>
              <a:buChar char="•"/>
            </a:pPr>
            <a:fld id="{9A0DB2DC-4C9A-4742-B13C-FB6460FD3503}" type="slidenum">
              <a:rPr lang="zh-CN" altLang="en-US" sz="1200" strike="noStrike" noProof="1" dirty="0">
                <a:solidFill>
                  <a:srgbClr val="898989"/>
                </a:solidFill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‹#›</a:t>
            </a:fld>
            <a:endParaRPr lang="zh-CN" altLang="en-US" sz="1200" strike="noStrike" noProof="1">
              <a:solidFill>
                <a:srgbClr val="898989"/>
              </a:solidFill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fontAlgn="base"/>
            <a:r>
              <a:rPr lang="zh-CN" altLang="en-US" strike="noStrike" noProof="1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</a:pPr>
            <a:endParaRPr lang="en-US" altLang="zh-CN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</a:pPr>
            <a:endParaRPr lang="en-US" altLang="zh-CN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</a:pPr>
            <a:fld id="{9A0DB2DC-4C9A-4742-B13C-FB6460FD3503}" type="slidenum">
              <a:rPr lang="en-US" altLang="zh-CN" strike="noStrike" noProof="1">
                <a:latin typeface="Arial" panose="020B0604020202020204"/>
                <a:ea typeface="宋体" panose="02010600030101010101" pitchFamily="2" charset="-122"/>
                <a:cs typeface="+mn-cs"/>
              </a:rPr>
              <a:t>‹#›</a:t>
            </a:fld>
            <a:endParaRPr lang="en-US" altLang="zh-CN" sz="1400" u="none" strike="noStrike" noProof="1">
              <a:solidFill>
                <a:schemeClr val="tx1"/>
              </a:solidFill>
              <a:latin typeface="Arial" panose="020B0604020202020204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>
    <p:cut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</a:pPr>
            <a:endParaRPr lang="en-US" altLang="zh-CN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</a:pPr>
            <a:endParaRPr lang="en-US" altLang="zh-CN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</a:pPr>
            <a:fld id="{9A0DB2DC-4C9A-4742-B13C-FB6460FD3503}" type="slidenum">
              <a:rPr lang="en-US" altLang="zh-CN" strike="noStrike" noProof="1">
                <a:latin typeface="Arial" panose="020B0604020202020204"/>
                <a:ea typeface="宋体" panose="02010600030101010101" pitchFamily="2" charset="-122"/>
                <a:cs typeface="+mn-cs"/>
              </a:rPr>
              <a:t>‹#›</a:t>
            </a:fld>
            <a:endParaRPr lang="en-US" altLang="zh-CN" sz="1400" u="none" strike="noStrike" noProof="1">
              <a:solidFill>
                <a:schemeClr val="tx1"/>
              </a:solidFill>
              <a:latin typeface="Arial" panose="020B0604020202020204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>
    <p:cut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09738"/>
            <a:ext cx="10515600" cy="2852737"/>
          </a:xfrm>
        </p:spPr>
        <p:txBody>
          <a:bodyPr anchor="b"/>
          <a:lstStyle>
            <a:lvl1pPr>
              <a:defRPr sz="4500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89463"/>
            <a:ext cx="105156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</a:pPr>
            <a:endParaRPr lang="en-US" altLang="zh-CN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</a:pPr>
            <a:endParaRPr lang="en-US" altLang="zh-CN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</a:pPr>
            <a:fld id="{9A0DB2DC-4C9A-4742-B13C-FB6460FD3503}" type="slidenum">
              <a:rPr lang="en-US" altLang="zh-CN" strike="noStrike" noProof="1">
                <a:latin typeface="Arial" panose="020B0604020202020204"/>
                <a:ea typeface="宋体" panose="02010600030101010101" pitchFamily="2" charset="-122"/>
                <a:cs typeface="+mn-cs"/>
              </a:rPr>
              <a:t>‹#›</a:t>
            </a:fld>
            <a:endParaRPr lang="en-US" altLang="zh-CN" sz="1400" u="none" strike="noStrike" noProof="1">
              <a:solidFill>
                <a:schemeClr val="tx1"/>
              </a:solidFill>
              <a:latin typeface="Arial" panose="020B0604020202020204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>
    <p:cut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376672" cy="4525963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05728" y="1600200"/>
            <a:ext cx="5376672" cy="4525963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</a:pPr>
            <a:endParaRPr lang="en-US" altLang="zh-CN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</a:pPr>
            <a:endParaRPr lang="en-US" altLang="zh-CN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</a:pPr>
            <a:fld id="{9A0DB2DC-4C9A-4742-B13C-FB6460FD3503}" type="slidenum">
              <a:rPr lang="en-US" altLang="zh-CN" strike="noStrike" noProof="1">
                <a:latin typeface="Arial" panose="020B0604020202020204"/>
                <a:ea typeface="宋体" panose="02010600030101010101" pitchFamily="2" charset="-122"/>
                <a:cs typeface="+mn-cs"/>
              </a:rPr>
              <a:t>‹#›</a:t>
            </a:fld>
            <a:endParaRPr lang="en-US" altLang="zh-CN" sz="1400" u="none" strike="noStrike" noProof="1">
              <a:solidFill>
                <a:schemeClr val="tx1"/>
              </a:solidFill>
              <a:latin typeface="Arial" panose="020B0604020202020204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>
    <p:cut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5" y="1778438"/>
            <a:ext cx="4873575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5" y="2665379"/>
            <a:ext cx="4873575" cy="3524284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9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9" y="2665379"/>
            <a:ext cx="4897576" cy="3524284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</a:pPr>
            <a:endParaRPr lang="en-US" altLang="zh-CN" strike="noStrike" noProof="1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</a:pPr>
            <a:endParaRPr lang="en-US" altLang="zh-CN" strike="noStrike" noProof="1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</a:pPr>
            <a:fld id="{9A0DB2DC-4C9A-4742-B13C-FB6460FD3503}" type="slidenum">
              <a:rPr lang="en-US" altLang="zh-CN" strike="noStrike" noProof="1">
                <a:latin typeface="Arial" panose="020B0604020202020204"/>
                <a:ea typeface="宋体" panose="02010600030101010101" pitchFamily="2" charset="-122"/>
                <a:cs typeface="+mn-cs"/>
              </a:rPr>
              <a:t>‹#›</a:t>
            </a:fld>
            <a:endParaRPr lang="en-US" altLang="zh-CN" sz="1400" u="none" strike="noStrike" noProof="1">
              <a:solidFill>
                <a:schemeClr val="tx1"/>
              </a:solidFill>
              <a:latin typeface="Arial" panose="020B0604020202020204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>
    <p:cut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</a:pPr>
            <a:endParaRPr lang="en-US" altLang="zh-CN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</a:pPr>
            <a:endParaRPr lang="en-US" altLang="zh-CN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</a:pPr>
            <a:fld id="{9A0DB2DC-4C9A-4742-B13C-FB6460FD3503}" type="slidenum">
              <a:rPr lang="en-US" altLang="zh-CN" strike="noStrike" noProof="1">
                <a:latin typeface="Arial" panose="020B0604020202020204"/>
                <a:ea typeface="宋体" panose="02010600030101010101" pitchFamily="2" charset="-122"/>
                <a:cs typeface="+mn-cs"/>
              </a:rPr>
              <a:t>‹#›</a:t>
            </a:fld>
            <a:endParaRPr lang="en-US" altLang="zh-CN" sz="1400" u="none" strike="noStrike" noProof="1">
              <a:solidFill>
                <a:schemeClr val="tx1"/>
              </a:solidFill>
              <a:latin typeface="Arial" panose="020B0604020202020204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>
    <p:cut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028F8-0EFB-4EE2-913C-7FB72984A7FB}" type="datetimeFigureOut">
              <a:rPr lang="zh-CN" altLang="en-US" smtClean="0"/>
              <a:t>2020/4/14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5833FB-2D04-4E0E-A799-4C0682A150B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</a:pPr>
            <a:endParaRPr lang="en-US" altLang="zh-CN" strike="noStrike" noProof="1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</a:pPr>
            <a:endParaRPr lang="en-US" altLang="zh-CN" strike="noStrike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</a:pPr>
            <a:fld id="{9A0DB2DC-4C9A-4742-B13C-FB6460FD3503}" type="slidenum">
              <a:rPr lang="en-US" altLang="zh-CN" strike="noStrike" noProof="1">
                <a:latin typeface="Arial" panose="020B0604020202020204"/>
                <a:ea typeface="宋体" panose="02010600030101010101" pitchFamily="2" charset="-122"/>
                <a:cs typeface="+mn-cs"/>
              </a:rPr>
              <a:t>‹#›</a:t>
            </a:fld>
            <a:endParaRPr lang="en-US" altLang="zh-CN" sz="1400" u="none" strike="noStrike" noProof="1">
              <a:solidFill>
                <a:schemeClr val="tx1"/>
              </a:solidFill>
              <a:latin typeface="Arial" panose="020B0604020202020204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>
    <p:cut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</a:pPr>
            <a:endParaRPr lang="en-US" altLang="zh-CN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</a:pPr>
            <a:endParaRPr lang="en-US" altLang="zh-CN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</a:pPr>
            <a:fld id="{9A0DB2DC-4C9A-4742-B13C-FB6460FD3503}" type="slidenum">
              <a:rPr lang="en-US" altLang="zh-CN" strike="noStrike" noProof="1">
                <a:latin typeface="Arial" panose="020B0604020202020204"/>
                <a:ea typeface="宋体" panose="02010600030101010101" pitchFamily="2" charset="-122"/>
                <a:cs typeface="+mn-cs"/>
              </a:rPr>
              <a:t>‹#›</a:t>
            </a:fld>
            <a:endParaRPr lang="en-US" altLang="zh-CN" sz="1400" u="none" strike="noStrike" noProof="1">
              <a:solidFill>
                <a:schemeClr val="tx1"/>
              </a:solidFill>
              <a:latin typeface="Arial" panose="020B0604020202020204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>
    <p:cut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</a:pPr>
            <a:endParaRPr lang="en-US" altLang="zh-CN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</a:pPr>
            <a:endParaRPr lang="en-US" altLang="zh-CN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</a:pPr>
            <a:fld id="{9A0DB2DC-4C9A-4742-B13C-FB6460FD3503}" type="slidenum">
              <a:rPr lang="en-US" altLang="zh-CN" strike="noStrike" noProof="1">
                <a:latin typeface="Arial" panose="020B0604020202020204"/>
                <a:ea typeface="宋体" panose="02010600030101010101" pitchFamily="2" charset="-122"/>
                <a:cs typeface="+mn-cs"/>
              </a:rPr>
              <a:t>‹#›</a:t>
            </a:fld>
            <a:endParaRPr lang="en-US" altLang="zh-CN" sz="1400" u="none" strike="noStrike" noProof="1">
              <a:solidFill>
                <a:schemeClr val="tx1"/>
              </a:solidFill>
              <a:latin typeface="Arial" panose="020B0604020202020204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>
    <p:cut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</a:pPr>
            <a:endParaRPr lang="en-US" altLang="zh-CN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</a:pPr>
            <a:endParaRPr lang="en-US" altLang="zh-CN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</a:pPr>
            <a:fld id="{9A0DB2DC-4C9A-4742-B13C-FB6460FD3503}" type="slidenum">
              <a:rPr lang="en-US" altLang="zh-CN" strike="noStrike" noProof="1">
                <a:latin typeface="Arial" panose="020B0604020202020204"/>
                <a:ea typeface="宋体" panose="02010600030101010101" pitchFamily="2" charset="-122"/>
                <a:cs typeface="+mn-cs"/>
              </a:rPr>
              <a:t>‹#›</a:t>
            </a:fld>
            <a:endParaRPr lang="en-US" altLang="zh-CN" sz="1400" u="none" strike="noStrike" noProof="1">
              <a:solidFill>
                <a:schemeClr val="tx1"/>
              </a:solidFill>
              <a:latin typeface="Arial" panose="020B0604020202020204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>
    <p:cut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0573" cy="5851525"/>
          </a:xfrm>
        </p:spPr>
        <p:txBody>
          <a:bodyPr vert="eaVert"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</a:pPr>
            <a:endParaRPr lang="en-US" altLang="zh-CN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</a:pPr>
            <a:endParaRPr lang="en-US" altLang="zh-CN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</a:pPr>
            <a:fld id="{9A0DB2DC-4C9A-4742-B13C-FB6460FD3503}" type="slidenum">
              <a:rPr lang="en-US" altLang="zh-CN" strike="noStrike" noProof="1">
                <a:latin typeface="Arial" panose="020B0604020202020204"/>
                <a:ea typeface="宋体" panose="02010600030101010101" pitchFamily="2" charset="-122"/>
                <a:cs typeface="+mn-cs"/>
              </a:rPr>
              <a:t>‹#›</a:t>
            </a:fld>
            <a:endParaRPr lang="en-US" altLang="zh-CN" sz="1400" u="none" strike="noStrike" noProof="1">
              <a:solidFill>
                <a:schemeClr val="tx1"/>
              </a:solidFill>
              <a:latin typeface="Arial" panose="020B0604020202020204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>
    <p:cut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cut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028F8-0EFB-4EE2-913C-7FB72984A7FB}" type="datetimeFigureOut">
              <a:rPr lang="zh-CN" altLang="en-US" smtClean="0"/>
              <a:t>2020/4/14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5833FB-2D04-4E0E-A799-4C0682A150B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028F8-0EFB-4EE2-913C-7FB72984A7FB}" type="datetimeFigureOut">
              <a:rPr lang="zh-CN" altLang="en-US" smtClean="0"/>
              <a:t>2020/4/14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5833FB-2D04-4E0E-A799-4C0682A150B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028F8-0EFB-4EE2-913C-7FB72984A7FB}" type="datetimeFigureOut">
              <a:rPr lang="zh-CN" altLang="en-US" smtClean="0"/>
              <a:t>2020/4/14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5833FB-2D04-4E0E-A799-4C0682A150B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028F8-0EFB-4EE2-913C-7FB72984A7FB}" type="datetimeFigureOut">
              <a:rPr lang="zh-CN" altLang="en-US" smtClean="0"/>
              <a:t>2020/4/14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5833FB-2D04-4E0E-A799-4C0682A150B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028F8-0EFB-4EE2-913C-7FB72984A7FB}" type="datetimeFigureOut">
              <a:rPr lang="zh-CN" altLang="en-US" smtClean="0"/>
              <a:t>2020/4/14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5833FB-2D04-4E0E-A799-4C0682A150B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028F8-0EFB-4EE2-913C-7FB72984A7FB}" type="datetimeFigureOut">
              <a:rPr lang="zh-CN" altLang="en-US" smtClean="0"/>
              <a:t>2020/4/14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5833FB-2D04-4E0E-A799-4C0682A150B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028F8-0EFB-4EE2-913C-7FB72984A7FB}" type="datetimeFigureOut">
              <a:rPr lang="zh-CN" altLang="en-US" smtClean="0"/>
              <a:t>2020/4/14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5833FB-2D04-4E0E-A799-4C0682A150B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6028F8-0EFB-4EE2-913C-7FB72984A7FB}" type="datetimeFigureOut">
              <a:rPr lang="zh-CN" altLang="en-US" smtClean="0"/>
              <a:t>2020/4/14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5833FB-2D04-4E0E-A799-4C0682A150B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1027" name="Rectangle 3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1028" name="Rectangle 4"/>
          <p:cNvSpPr>
            <a:spLocks noGrp="1"/>
          </p:cNvSpPr>
          <p:nvPr>
            <p:ph type="dt" sz="half" idx="2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0" indent="0" algn="l" fontAlgn="base">
              <a:buFontTx/>
              <a:defRPr sz="1400">
                <a:solidFill>
                  <a:schemeClr val="tx1"/>
                </a:solidFill>
                <a:latin typeface="Arial" panose="020B0604020202020204"/>
                <a:ea typeface="宋体" panose="02010600030101010101" pitchFamily="2" charset="-122"/>
              </a:defRPr>
            </a:lvl1pPr>
          </a:lstStyle>
          <a:p>
            <a:pPr lvl="0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</a:pPr>
            <a:endParaRPr lang="en-US" altLang="zh-CN" strike="noStrike" noProof="1"/>
          </a:p>
        </p:txBody>
      </p:sp>
      <p:sp>
        <p:nvSpPr>
          <p:cNvPr id="1029" name="Rectangle 5"/>
          <p:cNvSpPr>
            <a:spLocks noGrp="1"/>
          </p:cNvSpPr>
          <p:nvPr>
            <p:ph type="ftr" sz="quarter" idx="3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0" indent="0" algn="ctr" fontAlgn="base">
              <a:buFontTx/>
              <a:defRPr sz="1400">
                <a:solidFill>
                  <a:schemeClr val="tx1"/>
                </a:solidFill>
                <a:latin typeface="Arial" panose="020B0604020202020204"/>
                <a:ea typeface="宋体" panose="02010600030101010101" pitchFamily="2" charset="-122"/>
              </a:defRPr>
            </a:lvl1pPr>
          </a:lstStyle>
          <a:p>
            <a:pPr lvl="0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</a:pPr>
            <a:endParaRPr lang="en-US" altLang="zh-CN" strike="noStrike" noProof="1"/>
          </a:p>
        </p:txBody>
      </p:sp>
      <p:sp>
        <p:nvSpPr>
          <p:cNvPr id="1030" name="Rectangle 6"/>
          <p:cNvSpPr>
            <a:spLocks noGrp="1"/>
          </p:cNvSpPr>
          <p:nvPr>
            <p:ph type="sldNum" sz="quarter" idx="4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0" indent="0" algn="r" fontAlgn="base">
              <a:buFontTx/>
              <a:defRPr sz="1400">
                <a:solidFill>
                  <a:schemeClr val="tx1"/>
                </a:solidFill>
                <a:latin typeface="Arial" panose="020B0604020202020204"/>
                <a:ea typeface="宋体" panose="02010600030101010101" pitchFamily="2" charset="-122"/>
              </a:defRPr>
            </a:lvl1pPr>
          </a:lstStyle>
          <a:p>
            <a:pPr lvl="0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</a:pPr>
            <a:fld id="{9A0DB2DC-4C9A-4742-B13C-FB6460FD3503}" type="slidenum">
              <a:rPr lang="en-US" altLang="zh-CN" strike="noStrike" noProof="1">
                <a:latin typeface="Arial" panose="020B0604020202020204"/>
                <a:ea typeface="宋体" panose="02010600030101010101" pitchFamily="2" charset="-122"/>
                <a:cs typeface="+mn-cs"/>
              </a:rPr>
              <a:t>‹#›</a:t>
            </a:fld>
            <a:endParaRPr lang="en-US" altLang="zh-CN" sz="1400" u="none" strike="noStrike" noProof="1">
              <a:solidFill>
                <a:schemeClr val="tx1"/>
              </a:solidFill>
              <a:latin typeface="Arial" panose="020B0604020202020204"/>
              <a:ea typeface="宋体" panose="02010600030101010101" pitchFamily="2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</p:sldLayoutIdLst>
  <p:transition>
    <p:cut/>
  </p:transition>
  <p:hf sldNum="0" hdr="0" ftr="0" dt="0"/>
  <p:txStyles>
    <p:titleStyle>
      <a:lvl1pPr marL="0" lvl="0" indent="0" algn="ctr" defTabSz="914400" rtl="0" eaLnBrk="0" fontAlgn="base" hangingPunct="0">
        <a:lnSpc>
          <a:spcPct val="100000"/>
        </a:lnSpc>
        <a:spcBef>
          <a:spcPct val="0"/>
        </a:spcBef>
        <a:spcAft>
          <a:spcPct val="0"/>
        </a:spcAft>
        <a:buSzPct val="100000"/>
        <a:buNone/>
        <a:defRPr sz="4400" b="1" i="0" u="none" kern="1200">
          <a:solidFill>
            <a:schemeClr val="tx2"/>
          </a:solidFill>
          <a:effectLst>
            <a:outerShdw blurRad="38100" dist="38100" dir="2700000">
              <a:srgbClr val="C0C0C0"/>
            </a:outerShdw>
          </a:effectLst>
          <a:latin typeface="+mj-lt"/>
          <a:ea typeface="+mj-ea"/>
          <a:cs typeface="+mj-cs"/>
        </a:defRPr>
      </a:lvl1pPr>
      <a:lvl2pPr marL="0" lvl="1" indent="0" algn="ctr" defTabSz="914400" rtl="0" eaLnBrk="0" fontAlgn="base" hangingPunct="0">
        <a:lnSpc>
          <a:spcPct val="100000"/>
        </a:lnSpc>
        <a:spcBef>
          <a:spcPct val="0"/>
        </a:spcBef>
        <a:spcAft>
          <a:spcPct val="0"/>
        </a:spcAft>
        <a:buSzPct val="100000"/>
        <a:buNone/>
        <a:defRPr sz="4400" b="1" i="0" u="none" kern="1200">
          <a:solidFill>
            <a:schemeClr val="tx2"/>
          </a:solidFill>
          <a:effectLst>
            <a:outerShdw blurRad="38100" dist="38100" dir="2700000">
              <a:srgbClr val="C0C0C0"/>
            </a:outerShdw>
          </a:effectLst>
          <a:latin typeface="Arial" panose="020B0604020202020204"/>
          <a:ea typeface="微软雅黑" panose="020B0503020204020204" pitchFamily="34" charset="-122"/>
          <a:cs typeface="+mj-cs"/>
        </a:defRPr>
      </a:lvl2pPr>
      <a:lvl3pPr marL="0" lvl="2" indent="0" algn="ctr" defTabSz="914400" rtl="0" eaLnBrk="0" fontAlgn="base" hangingPunct="0">
        <a:lnSpc>
          <a:spcPct val="100000"/>
        </a:lnSpc>
        <a:spcBef>
          <a:spcPct val="0"/>
        </a:spcBef>
        <a:spcAft>
          <a:spcPct val="0"/>
        </a:spcAft>
        <a:buSzPct val="100000"/>
        <a:buNone/>
        <a:defRPr sz="4400" b="1" i="0" u="none" kern="1200">
          <a:solidFill>
            <a:schemeClr val="tx2"/>
          </a:solidFill>
          <a:effectLst>
            <a:outerShdw blurRad="38100" dist="38100" dir="2700000">
              <a:srgbClr val="C0C0C0"/>
            </a:outerShdw>
          </a:effectLst>
          <a:latin typeface="Arial" panose="020B0604020202020204"/>
          <a:ea typeface="微软雅黑" panose="020B0503020204020204" pitchFamily="34" charset="-122"/>
          <a:cs typeface="+mj-cs"/>
        </a:defRPr>
      </a:lvl3pPr>
      <a:lvl4pPr marL="0" lvl="3" indent="0" algn="ctr" defTabSz="914400" rtl="0" eaLnBrk="0" fontAlgn="base" hangingPunct="0">
        <a:lnSpc>
          <a:spcPct val="100000"/>
        </a:lnSpc>
        <a:spcBef>
          <a:spcPct val="0"/>
        </a:spcBef>
        <a:spcAft>
          <a:spcPct val="0"/>
        </a:spcAft>
        <a:buSzPct val="100000"/>
        <a:buNone/>
        <a:defRPr sz="4400" b="1" i="0" u="none" kern="1200">
          <a:solidFill>
            <a:schemeClr val="tx2"/>
          </a:solidFill>
          <a:effectLst>
            <a:outerShdw blurRad="38100" dist="38100" dir="2700000">
              <a:srgbClr val="C0C0C0"/>
            </a:outerShdw>
          </a:effectLst>
          <a:latin typeface="Arial" panose="020B0604020202020204"/>
          <a:ea typeface="微软雅黑" panose="020B0503020204020204" pitchFamily="34" charset="-122"/>
          <a:cs typeface="+mj-cs"/>
        </a:defRPr>
      </a:lvl4pPr>
      <a:lvl5pPr marL="0" lvl="4" indent="0" algn="ctr" defTabSz="914400" rtl="0" eaLnBrk="0" fontAlgn="base" hangingPunct="0">
        <a:lnSpc>
          <a:spcPct val="100000"/>
        </a:lnSpc>
        <a:spcBef>
          <a:spcPct val="0"/>
        </a:spcBef>
        <a:spcAft>
          <a:spcPct val="0"/>
        </a:spcAft>
        <a:buSzPct val="100000"/>
        <a:buNone/>
        <a:defRPr sz="4400" b="1" i="0" u="none" kern="1200">
          <a:solidFill>
            <a:schemeClr val="tx2"/>
          </a:solidFill>
          <a:effectLst>
            <a:outerShdw blurRad="38100" dist="38100" dir="2700000">
              <a:srgbClr val="C0C0C0"/>
            </a:outerShdw>
          </a:effectLst>
          <a:latin typeface="Arial" panose="020B0604020202020204"/>
          <a:ea typeface="微软雅黑" panose="020B0503020204020204" pitchFamily="34" charset="-122"/>
          <a:cs typeface="+mj-cs"/>
        </a:defRPr>
      </a:lvl5pPr>
    </p:titleStyle>
    <p:bodyStyle>
      <a:lvl1pPr marL="342900" lvl="0" indent="-342900" algn="l" defTabSz="914400" rtl="0" eaLnBrk="0" fontAlgn="base" hangingPunct="0">
        <a:lnSpc>
          <a:spcPct val="100000"/>
        </a:lnSpc>
        <a:spcBef>
          <a:spcPct val="20000"/>
        </a:spcBef>
        <a:spcAft>
          <a:spcPct val="0"/>
        </a:spcAft>
        <a:buSzPct val="100000"/>
        <a:buChar char="•"/>
        <a:defRPr sz="3200" b="1" i="0" u="none" kern="1200">
          <a:solidFill>
            <a:schemeClr val="tx1"/>
          </a:solidFill>
          <a:effectLst>
            <a:outerShdw blurRad="38100" dist="38100" dir="2700000">
              <a:srgbClr val="C0C0C0"/>
            </a:outerShdw>
          </a:effectLst>
          <a:latin typeface="+mn-lt"/>
          <a:ea typeface="+mn-ea"/>
          <a:cs typeface="+mn-cs"/>
        </a:defRPr>
      </a:lvl1pPr>
      <a:lvl2pPr marL="742950" lvl="1" indent="-285750" algn="l" defTabSz="914400" rtl="0" eaLnBrk="0" fontAlgn="base" hangingPunct="0">
        <a:lnSpc>
          <a:spcPct val="100000"/>
        </a:lnSpc>
        <a:spcBef>
          <a:spcPct val="20000"/>
        </a:spcBef>
        <a:spcAft>
          <a:spcPct val="0"/>
        </a:spcAft>
        <a:buSzPct val="100000"/>
        <a:buFontTx/>
        <a:buChar char="–"/>
        <a:defRPr sz="2800" b="1" i="0" u="none" kern="1200">
          <a:solidFill>
            <a:schemeClr val="tx1"/>
          </a:solidFill>
          <a:effectLst>
            <a:outerShdw blurRad="38100" dist="38100" dir="2700000">
              <a:srgbClr val="C0C0C0"/>
            </a:outerShdw>
          </a:effectLst>
          <a:latin typeface="Arial" panose="020B0604020202020204"/>
          <a:ea typeface="微软雅黑" panose="020B0503020204020204" pitchFamily="34" charset="-122"/>
          <a:cs typeface="+mn-cs"/>
        </a:defRPr>
      </a:lvl2pPr>
      <a:lvl3pPr marL="1143000" lvl="2" indent="-228600" algn="l" defTabSz="914400" rtl="0" eaLnBrk="0" fontAlgn="base" hangingPunct="0">
        <a:lnSpc>
          <a:spcPct val="100000"/>
        </a:lnSpc>
        <a:spcBef>
          <a:spcPct val="20000"/>
        </a:spcBef>
        <a:spcAft>
          <a:spcPct val="0"/>
        </a:spcAft>
        <a:buSzPct val="100000"/>
        <a:buFontTx/>
        <a:buChar char="•"/>
        <a:defRPr sz="2400" b="1" i="0" u="none" kern="1200">
          <a:solidFill>
            <a:schemeClr val="tx1"/>
          </a:solidFill>
          <a:effectLst>
            <a:outerShdw blurRad="38100" dist="38100" dir="2700000">
              <a:srgbClr val="C0C0C0"/>
            </a:outerShdw>
          </a:effectLst>
          <a:latin typeface="Arial" panose="020B0604020202020204"/>
          <a:ea typeface="微软雅黑" panose="020B0503020204020204" pitchFamily="34" charset="-122"/>
          <a:cs typeface="+mn-cs"/>
        </a:defRPr>
      </a:lvl3pPr>
      <a:lvl4pPr marL="1600200" lvl="3" indent="-228600" algn="l" defTabSz="914400" rtl="0" eaLnBrk="0" fontAlgn="base" hangingPunct="0">
        <a:lnSpc>
          <a:spcPct val="100000"/>
        </a:lnSpc>
        <a:spcBef>
          <a:spcPct val="20000"/>
        </a:spcBef>
        <a:spcAft>
          <a:spcPct val="0"/>
        </a:spcAft>
        <a:buSzPct val="100000"/>
        <a:buFontTx/>
        <a:buChar char="–"/>
        <a:defRPr sz="2000" b="1" i="0" u="none" kern="1200">
          <a:solidFill>
            <a:schemeClr val="tx1"/>
          </a:solidFill>
          <a:effectLst>
            <a:outerShdw blurRad="38100" dist="38100" dir="2700000">
              <a:srgbClr val="C0C0C0"/>
            </a:outerShdw>
          </a:effectLst>
          <a:latin typeface="Arial" panose="020B0604020202020204"/>
          <a:ea typeface="微软雅黑" panose="020B0503020204020204" pitchFamily="34" charset="-122"/>
          <a:cs typeface="+mn-cs"/>
        </a:defRPr>
      </a:lvl4pPr>
      <a:lvl5pPr marL="2057400" lvl="4" indent="-228600" algn="l" defTabSz="914400" rtl="0" eaLnBrk="0" fontAlgn="base" hangingPunct="0">
        <a:lnSpc>
          <a:spcPct val="100000"/>
        </a:lnSpc>
        <a:spcBef>
          <a:spcPct val="20000"/>
        </a:spcBef>
        <a:spcAft>
          <a:spcPct val="0"/>
        </a:spcAft>
        <a:buSzPct val="100000"/>
        <a:buFontTx/>
        <a:buChar char="»"/>
        <a:defRPr sz="2000" b="1" i="0" u="none" kern="1200">
          <a:solidFill>
            <a:schemeClr val="tx1"/>
          </a:solidFill>
          <a:effectLst>
            <a:outerShdw blurRad="38100" dist="38100" dir="2700000">
              <a:srgbClr val="C0C0C0"/>
            </a:outerShdw>
          </a:effectLst>
          <a:latin typeface="Arial" panose="020B0604020202020204"/>
          <a:ea typeface="微软雅黑" panose="020B0503020204020204" pitchFamily="34" charset="-122"/>
          <a:cs typeface="+mn-cs"/>
        </a:defRPr>
      </a:lvl5pPr>
      <a:lvl6pPr marL="2514600" lvl="5" indent="-228600" algn="l" defTabSz="914400" rtl="0" eaLnBrk="0" fontAlgn="base" hangingPunct="0">
        <a:lnSpc>
          <a:spcPct val="100000"/>
        </a:lnSpc>
        <a:spcBef>
          <a:spcPct val="20000"/>
        </a:spcBef>
        <a:spcAft>
          <a:spcPct val="0"/>
        </a:spcAft>
        <a:buClrTx/>
        <a:buSzPct val="100000"/>
        <a:buFontTx/>
        <a:buChar char="»"/>
        <a:defRPr sz="2000" b="1" i="0" u="none" kern="1200">
          <a:solidFill>
            <a:schemeClr val="tx1"/>
          </a:solidFill>
          <a:effectLst>
            <a:outerShdw blurRad="38100" dist="38100" dir="2700000">
              <a:srgbClr val="C0C0C0"/>
            </a:outerShdw>
          </a:effectLst>
          <a:latin typeface="Arial" panose="020B0604020202020204"/>
          <a:ea typeface="微软雅黑" panose="020B0503020204020204" pitchFamily="34" charset="-122"/>
          <a:cs typeface="+mn-cs"/>
        </a:defRPr>
      </a:lvl6pPr>
      <a:lvl7pPr marL="2971800" lvl="6" indent="-228600" algn="l" defTabSz="914400" rtl="0" eaLnBrk="0" fontAlgn="base" hangingPunct="0">
        <a:lnSpc>
          <a:spcPct val="100000"/>
        </a:lnSpc>
        <a:spcBef>
          <a:spcPct val="20000"/>
        </a:spcBef>
        <a:spcAft>
          <a:spcPct val="0"/>
        </a:spcAft>
        <a:buClrTx/>
        <a:buSzPct val="100000"/>
        <a:buFontTx/>
        <a:buChar char="»"/>
        <a:defRPr sz="2000" b="1" i="0" u="none" kern="1200">
          <a:solidFill>
            <a:schemeClr val="tx1"/>
          </a:solidFill>
          <a:effectLst>
            <a:outerShdw blurRad="38100" dist="38100" dir="2700000">
              <a:srgbClr val="C0C0C0"/>
            </a:outerShdw>
          </a:effectLst>
          <a:latin typeface="Arial" panose="020B0604020202020204"/>
          <a:ea typeface="微软雅黑" panose="020B0503020204020204" pitchFamily="34" charset="-122"/>
          <a:cs typeface="+mn-cs"/>
        </a:defRPr>
      </a:lvl7pPr>
      <a:lvl8pPr marL="3429000" lvl="7" indent="-228600" algn="l" defTabSz="914400" rtl="0" eaLnBrk="0" fontAlgn="base" hangingPunct="0">
        <a:lnSpc>
          <a:spcPct val="100000"/>
        </a:lnSpc>
        <a:spcBef>
          <a:spcPct val="20000"/>
        </a:spcBef>
        <a:spcAft>
          <a:spcPct val="0"/>
        </a:spcAft>
        <a:buClrTx/>
        <a:buSzPct val="100000"/>
        <a:buFontTx/>
        <a:buChar char="»"/>
        <a:defRPr sz="2000" b="1" i="0" u="none" kern="1200">
          <a:solidFill>
            <a:schemeClr val="tx1"/>
          </a:solidFill>
          <a:effectLst>
            <a:outerShdw blurRad="38100" dist="38100" dir="2700000">
              <a:srgbClr val="C0C0C0"/>
            </a:outerShdw>
          </a:effectLst>
          <a:latin typeface="Arial" panose="020B0604020202020204"/>
          <a:ea typeface="微软雅黑" panose="020B0503020204020204" pitchFamily="34" charset="-122"/>
          <a:cs typeface="+mn-cs"/>
        </a:defRPr>
      </a:lvl8pPr>
      <a:lvl9pPr marL="3886200" lvl="8" indent="-228600" algn="l" defTabSz="914400" rtl="0" eaLnBrk="0" fontAlgn="base" hangingPunct="0">
        <a:lnSpc>
          <a:spcPct val="100000"/>
        </a:lnSpc>
        <a:spcBef>
          <a:spcPct val="20000"/>
        </a:spcBef>
        <a:spcAft>
          <a:spcPct val="0"/>
        </a:spcAft>
        <a:buClrTx/>
        <a:buSzPct val="100000"/>
        <a:buFontTx/>
        <a:buChar char="»"/>
        <a:defRPr sz="2000" b="1" i="0" u="none" kern="1200">
          <a:solidFill>
            <a:schemeClr val="tx1"/>
          </a:solidFill>
          <a:effectLst>
            <a:outerShdw blurRad="38100" dist="38100" dir="2700000">
              <a:srgbClr val="C0C0C0"/>
            </a:outerShdw>
          </a:effectLst>
          <a:latin typeface="Arial" panose="020B0604020202020204"/>
          <a:ea typeface="微软雅黑" panose="020B0503020204020204" pitchFamily="34" charset="-122"/>
          <a:cs typeface="+mn-cs"/>
        </a:defRPr>
      </a:lvl9pPr>
    </p:bodyStyle>
    <p:otherStyle>
      <a:lvl1pPr marL="0" lvl="0" indent="0" algn="l" defTabSz="914400" rtl="0" eaLnBrk="1" fontAlgn="base" hangingPunct="1">
        <a:lnSpc>
          <a:spcPct val="100000"/>
        </a:lnSpc>
        <a:spcBef>
          <a:spcPct val="0"/>
        </a:spcBef>
        <a:spcAft>
          <a:spcPct val="0"/>
        </a:spcAft>
        <a:buSzPct val="100000"/>
        <a:buNone/>
        <a:defRPr sz="1800" b="0" i="0" u="none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rtl="0" eaLnBrk="1" fontAlgn="base" hangingPunct="1">
        <a:lnSpc>
          <a:spcPct val="100000"/>
        </a:lnSpc>
        <a:spcBef>
          <a:spcPct val="0"/>
        </a:spcBef>
        <a:spcAft>
          <a:spcPct val="0"/>
        </a:spcAft>
        <a:buSzPct val="100000"/>
        <a:buFontTx/>
        <a:buNone/>
        <a:defRPr sz="1800" b="0" i="0" u="none" kern="1200">
          <a:solidFill>
            <a:schemeClr val="tx1"/>
          </a:solidFill>
          <a:latin typeface="Arial" panose="020B0604020202020204"/>
          <a:ea typeface="宋体" panose="02010600030101010101" pitchFamily="2" charset="-122"/>
          <a:cs typeface="+mn-cs"/>
        </a:defRPr>
      </a:lvl2pPr>
      <a:lvl3pPr marL="1143000" lvl="2" indent="-228600" algn="l" defTabSz="914400" rtl="0" eaLnBrk="1" fontAlgn="base" hangingPunct="1">
        <a:lnSpc>
          <a:spcPct val="100000"/>
        </a:lnSpc>
        <a:spcBef>
          <a:spcPct val="0"/>
        </a:spcBef>
        <a:spcAft>
          <a:spcPct val="0"/>
        </a:spcAft>
        <a:buSzPct val="100000"/>
        <a:buFontTx/>
        <a:buNone/>
        <a:defRPr sz="1800" b="0" i="0" u="none" kern="1200">
          <a:solidFill>
            <a:schemeClr val="tx1"/>
          </a:solidFill>
          <a:latin typeface="Arial" panose="020B0604020202020204"/>
          <a:ea typeface="宋体" panose="02010600030101010101" pitchFamily="2" charset="-122"/>
          <a:cs typeface="+mn-cs"/>
        </a:defRPr>
      </a:lvl3pPr>
      <a:lvl4pPr marL="1600200" lvl="3" indent="-228600" algn="l" defTabSz="914400" rtl="0" eaLnBrk="1" fontAlgn="base" hangingPunct="1">
        <a:lnSpc>
          <a:spcPct val="100000"/>
        </a:lnSpc>
        <a:spcBef>
          <a:spcPct val="0"/>
        </a:spcBef>
        <a:spcAft>
          <a:spcPct val="0"/>
        </a:spcAft>
        <a:buSzPct val="100000"/>
        <a:buFontTx/>
        <a:buNone/>
        <a:defRPr sz="1800" b="0" i="0" u="none" kern="1200">
          <a:solidFill>
            <a:schemeClr val="tx1"/>
          </a:solidFill>
          <a:latin typeface="Arial" panose="020B0604020202020204"/>
          <a:ea typeface="宋体" panose="02010600030101010101" pitchFamily="2" charset="-122"/>
          <a:cs typeface="+mn-cs"/>
        </a:defRPr>
      </a:lvl4pPr>
      <a:lvl5pPr marL="2057400" lvl="4" indent="-228600" algn="l" defTabSz="914400" rtl="0" eaLnBrk="1" fontAlgn="base" hangingPunct="1">
        <a:lnSpc>
          <a:spcPct val="100000"/>
        </a:lnSpc>
        <a:spcBef>
          <a:spcPct val="0"/>
        </a:spcBef>
        <a:spcAft>
          <a:spcPct val="0"/>
        </a:spcAft>
        <a:buSzPct val="100000"/>
        <a:buFontTx/>
        <a:buNone/>
        <a:defRPr sz="1800" b="0" i="0" u="none" kern="1200">
          <a:solidFill>
            <a:schemeClr val="tx1"/>
          </a:solidFill>
          <a:latin typeface="Arial" panose="020B0604020202020204"/>
          <a:ea typeface="宋体" panose="02010600030101010101" pitchFamily="2" charset="-122"/>
          <a:cs typeface="+mn-cs"/>
        </a:defRPr>
      </a:lvl5pPr>
      <a:lvl6pPr marL="2286000" lvl="5" indent="-228600" algn="l" defTabSz="914400" rtl="0" eaLnBrk="1" fontAlgn="base" hangingPunct="1">
        <a:lnSpc>
          <a:spcPct val="100000"/>
        </a:lnSpc>
        <a:spcBef>
          <a:spcPct val="0"/>
        </a:spcBef>
        <a:spcAft>
          <a:spcPct val="0"/>
        </a:spcAft>
        <a:buClrTx/>
        <a:buSzPct val="100000"/>
        <a:buFontTx/>
        <a:buNone/>
        <a:defRPr sz="1800" b="0" i="0" u="none" kern="1200">
          <a:solidFill>
            <a:schemeClr val="tx1"/>
          </a:solidFill>
          <a:latin typeface="Arial" panose="020B0604020202020204"/>
          <a:ea typeface="宋体" panose="02010600030101010101" pitchFamily="2" charset="-122"/>
          <a:cs typeface="+mn-cs"/>
        </a:defRPr>
      </a:lvl6pPr>
      <a:lvl7pPr marL="2743200" lvl="6" indent="-228600" algn="l" defTabSz="914400" rtl="0" eaLnBrk="1" fontAlgn="base" hangingPunct="1">
        <a:lnSpc>
          <a:spcPct val="100000"/>
        </a:lnSpc>
        <a:spcBef>
          <a:spcPct val="0"/>
        </a:spcBef>
        <a:spcAft>
          <a:spcPct val="0"/>
        </a:spcAft>
        <a:buClrTx/>
        <a:buSzPct val="100000"/>
        <a:buFontTx/>
        <a:buNone/>
        <a:defRPr sz="1800" b="0" i="0" u="none" kern="1200">
          <a:solidFill>
            <a:schemeClr val="tx1"/>
          </a:solidFill>
          <a:latin typeface="Arial" panose="020B0604020202020204"/>
          <a:ea typeface="宋体" panose="02010600030101010101" pitchFamily="2" charset="-122"/>
          <a:cs typeface="+mn-cs"/>
        </a:defRPr>
      </a:lvl7pPr>
      <a:lvl8pPr marL="3200400" lvl="7" indent="-228600" algn="l" defTabSz="914400" rtl="0" eaLnBrk="1" fontAlgn="base" hangingPunct="1">
        <a:lnSpc>
          <a:spcPct val="100000"/>
        </a:lnSpc>
        <a:spcBef>
          <a:spcPct val="0"/>
        </a:spcBef>
        <a:spcAft>
          <a:spcPct val="0"/>
        </a:spcAft>
        <a:buClrTx/>
        <a:buSzPct val="100000"/>
        <a:buFontTx/>
        <a:buNone/>
        <a:defRPr sz="1800" b="0" i="0" u="none" kern="1200">
          <a:solidFill>
            <a:schemeClr val="tx1"/>
          </a:solidFill>
          <a:latin typeface="Arial" panose="020B0604020202020204"/>
          <a:ea typeface="宋体" panose="02010600030101010101" pitchFamily="2" charset="-122"/>
          <a:cs typeface="+mn-cs"/>
        </a:defRPr>
      </a:lvl8pPr>
      <a:lvl9pPr marL="3657600" lvl="8" indent="-228600" algn="l" defTabSz="914400" rtl="0" eaLnBrk="1" fontAlgn="base" hangingPunct="1">
        <a:lnSpc>
          <a:spcPct val="100000"/>
        </a:lnSpc>
        <a:spcBef>
          <a:spcPct val="0"/>
        </a:spcBef>
        <a:spcAft>
          <a:spcPct val="0"/>
        </a:spcAft>
        <a:buClrTx/>
        <a:buSzPct val="100000"/>
        <a:buFontTx/>
        <a:buNone/>
        <a:defRPr sz="1800" b="0" i="0" u="none" kern="1200">
          <a:solidFill>
            <a:schemeClr val="tx1"/>
          </a:solidFill>
          <a:latin typeface="Arial" panose="020B0604020202020204"/>
          <a:ea typeface="宋体" panose="02010600030101010101" pitchFamily="2" charset="-122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eg"/><Relationship Id="rId13" Type="http://schemas.openxmlformats.org/officeDocument/2006/relationships/image" Target="../media/image32.jpeg"/><Relationship Id="rId18" Type="http://schemas.openxmlformats.org/officeDocument/2006/relationships/image" Target="../media/image37.jpeg"/><Relationship Id="rId26" Type="http://schemas.openxmlformats.org/officeDocument/2006/relationships/image" Target="../media/image45.jpeg"/><Relationship Id="rId3" Type="http://schemas.openxmlformats.org/officeDocument/2006/relationships/image" Target="../media/image22.jpeg"/><Relationship Id="rId21" Type="http://schemas.openxmlformats.org/officeDocument/2006/relationships/image" Target="../media/image40.jpeg"/><Relationship Id="rId34" Type="http://schemas.openxmlformats.org/officeDocument/2006/relationships/image" Target="../media/image53.jpeg"/><Relationship Id="rId7" Type="http://schemas.openxmlformats.org/officeDocument/2006/relationships/image" Target="../media/image26.jpeg"/><Relationship Id="rId12" Type="http://schemas.openxmlformats.org/officeDocument/2006/relationships/image" Target="../media/image31.jpeg"/><Relationship Id="rId17" Type="http://schemas.openxmlformats.org/officeDocument/2006/relationships/image" Target="../media/image36.jpeg"/><Relationship Id="rId25" Type="http://schemas.openxmlformats.org/officeDocument/2006/relationships/image" Target="../media/image44.jpeg"/><Relationship Id="rId33" Type="http://schemas.openxmlformats.org/officeDocument/2006/relationships/image" Target="../media/image52.jpeg"/><Relationship Id="rId2" Type="http://schemas.openxmlformats.org/officeDocument/2006/relationships/image" Target="../media/image21.jpeg"/><Relationship Id="rId16" Type="http://schemas.openxmlformats.org/officeDocument/2006/relationships/image" Target="../media/image35.jpeg"/><Relationship Id="rId20" Type="http://schemas.openxmlformats.org/officeDocument/2006/relationships/image" Target="../media/image39.jpeg"/><Relationship Id="rId29" Type="http://schemas.openxmlformats.org/officeDocument/2006/relationships/image" Target="../media/image48.jpe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5.jpeg"/><Relationship Id="rId11" Type="http://schemas.openxmlformats.org/officeDocument/2006/relationships/image" Target="../media/image30.jpeg"/><Relationship Id="rId24" Type="http://schemas.openxmlformats.org/officeDocument/2006/relationships/image" Target="../media/image43.jpeg"/><Relationship Id="rId32" Type="http://schemas.openxmlformats.org/officeDocument/2006/relationships/image" Target="../media/image51.jpeg"/><Relationship Id="rId5" Type="http://schemas.openxmlformats.org/officeDocument/2006/relationships/image" Target="../media/image24.jpeg"/><Relationship Id="rId15" Type="http://schemas.openxmlformats.org/officeDocument/2006/relationships/image" Target="../media/image34.jpeg"/><Relationship Id="rId23" Type="http://schemas.openxmlformats.org/officeDocument/2006/relationships/image" Target="../media/image42.jpeg"/><Relationship Id="rId28" Type="http://schemas.openxmlformats.org/officeDocument/2006/relationships/image" Target="../media/image47.jpeg"/><Relationship Id="rId10" Type="http://schemas.openxmlformats.org/officeDocument/2006/relationships/image" Target="../media/image29.jpeg"/><Relationship Id="rId19" Type="http://schemas.openxmlformats.org/officeDocument/2006/relationships/image" Target="../media/image38.jpeg"/><Relationship Id="rId31" Type="http://schemas.openxmlformats.org/officeDocument/2006/relationships/image" Target="../media/image50.jpeg"/><Relationship Id="rId4" Type="http://schemas.openxmlformats.org/officeDocument/2006/relationships/image" Target="../media/image23.jpeg"/><Relationship Id="rId9" Type="http://schemas.openxmlformats.org/officeDocument/2006/relationships/image" Target="../media/image28.jpeg"/><Relationship Id="rId14" Type="http://schemas.openxmlformats.org/officeDocument/2006/relationships/image" Target="../media/image33.jpeg"/><Relationship Id="rId22" Type="http://schemas.openxmlformats.org/officeDocument/2006/relationships/image" Target="../media/image41.jpeg"/><Relationship Id="rId27" Type="http://schemas.openxmlformats.org/officeDocument/2006/relationships/image" Target="../media/image46.jpeg"/><Relationship Id="rId30" Type="http://schemas.openxmlformats.org/officeDocument/2006/relationships/image" Target="../media/image49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55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4.GIF"/><Relationship Id="rId1" Type="http://schemas.openxmlformats.org/officeDocument/2006/relationships/slideLayout" Target="../slideLayouts/slideLayout2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.png"/><Relationship Id="rId4" Type="http://schemas.openxmlformats.org/officeDocument/2006/relationships/oleObject" Target="../embeddings/oleObject1.bin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slideLayout" Target="../slideLayouts/slideLayout20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58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60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GIF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GIF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7" Type="http://schemas.openxmlformats.org/officeDocument/2006/relationships/image" Target="../media/image13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ext Box 2"/>
          <p:cNvSpPr txBox="1"/>
          <p:nvPr/>
        </p:nvSpPr>
        <p:spPr>
          <a:xfrm>
            <a:off x="1276668" y="1534478"/>
            <a:ext cx="8680450" cy="316928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zh-CN" altLang="en-US" sz="4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sym typeface="宋体" panose="02010600030101010101" pitchFamily="2" charset="-122"/>
              </a:rPr>
              <a:t>          </a:t>
            </a:r>
            <a:r>
              <a:rPr lang="zh-CN" altLang="en-US" sz="4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隶书" pitchFamily="49" charset="-122"/>
                <a:ea typeface="隶书" pitchFamily="49" charset="-122"/>
                <a:sym typeface="宋体" panose="02010600030101010101" pitchFamily="2" charset="-122"/>
              </a:rPr>
              <a:t>八年级上册第一章  </a:t>
            </a:r>
          </a:p>
          <a:p>
            <a:r>
              <a:rPr lang="zh-CN" altLang="en-US" sz="4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隶书" pitchFamily="49" charset="-122"/>
                <a:ea typeface="隶书" pitchFamily="49" charset="-122"/>
                <a:sym typeface="宋体" panose="02010600030101010101" pitchFamily="2" charset="-122"/>
              </a:rPr>
              <a:t>      </a:t>
            </a:r>
          </a:p>
          <a:p>
            <a:r>
              <a:rPr lang="zh-CN" altLang="en-US" sz="4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隶书" pitchFamily="49" charset="-122"/>
                <a:ea typeface="隶书" pitchFamily="49" charset="-122"/>
                <a:sym typeface="宋体" panose="02010600030101010101" pitchFamily="2" charset="-122"/>
              </a:rPr>
              <a:t>          中国的疆域与人口</a:t>
            </a:r>
          </a:p>
          <a:p>
            <a:endParaRPr lang="zh-CN" altLang="en-US" sz="40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  <a:sym typeface="宋体" panose="02010600030101010101" pitchFamily="2" charset="-122"/>
            </a:endParaRPr>
          </a:p>
          <a:p>
            <a:r>
              <a:rPr lang="zh-CN" altLang="en-US" sz="4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sym typeface="宋体" panose="02010600030101010101" pitchFamily="2" charset="-122"/>
              </a:rPr>
              <a:t>    </a:t>
            </a:r>
            <a:r>
              <a:rPr lang="zh-CN" altLang="en-US" sz="4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楷体_GB2312" panose="02010609030101010101" pitchFamily="49" charset="-122"/>
                <a:ea typeface="楷体_GB2312" panose="02010609030101010101" pitchFamily="49" charset="-122"/>
                <a:sym typeface="宋体" panose="02010600030101010101" pitchFamily="2" charset="-122"/>
              </a:rPr>
              <a:t>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stdmapchina2"/>
          <p:cNvPicPr>
            <a:picLocks noChangeAspect="1"/>
          </p:cNvPicPr>
          <p:nvPr/>
        </p:nvPicPr>
        <p:blipFill>
          <a:blip r:embed="rId2">
            <a:lum bright="-12003" contrast="12000"/>
          </a:blip>
          <a:srcRect t="3796" b="5902"/>
          <a:stretch>
            <a:fillRect/>
          </a:stretch>
        </p:blipFill>
        <p:spPr>
          <a:xfrm>
            <a:off x="2424113" y="260350"/>
            <a:ext cx="5676900" cy="619283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192" name="AutoShape 3"/>
          <p:cNvSpPr/>
          <p:nvPr/>
        </p:nvSpPr>
        <p:spPr>
          <a:xfrm>
            <a:off x="7315200" y="4648200"/>
            <a:ext cx="3168650" cy="703263"/>
          </a:xfrm>
          <a:prstGeom prst="wedgeEllipseCallout">
            <a:avLst>
              <a:gd name="adj1" fmla="val -57116"/>
              <a:gd name="adj2" fmla="val -150227"/>
            </a:avLst>
          </a:prstGeom>
          <a:solidFill>
            <a:srgbClr val="BBE0E3">
              <a:alpha val="50195"/>
            </a:srgbClr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lstStyle/>
          <a:p>
            <a:pPr algn="ctr" fontAlgn="base">
              <a:spcBef>
                <a:spcPct val="0"/>
              </a:spcBef>
              <a:buSzPct val="100000"/>
              <a:buFontTx/>
            </a:pPr>
            <a:r>
              <a:rPr lang="zh-CN" altLang="en-US" sz="3200" i="1" strike="noStrike" noProof="1">
                <a:solidFill>
                  <a:srgbClr val="0000CC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</a:rPr>
              <a:t>台湾海峡</a:t>
            </a:r>
            <a:endParaRPr lang="zh-CN" altLang="en-US" sz="3200" i="1" strike="noStrike" noProof="1">
              <a:solidFill>
                <a:srgbClr val="0000CC"/>
              </a:solidFill>
              <a:effectLst>
                <a:outerShdw blurRad="38100" dist="38100" dir="2700000">
                  <a:srgbClr val="000000"/>
                </a:outerShdw>
              </a:effectLst>
              <a:ea typeface="微软雅黑" panose="020B0503020204020204" pitchFamily="34" charset="-122"/>
            </a:endParaRPr>
          </a:p>
        </p:txBody>
      </p:sp>
      <p:sp>
        <p:nvSpPr>
          <p:cNvPr id="2193" name="AutoShape 4"/>
          <p:cNvSpPr/>
          <p:nvPr/>
        </p:nvSpPr>
        <p:spPr>
          <a:xfrm>
            <a:off x="2424430" y="4419600"/>
            <a:ext cx="3136900" cy="720725"/>
          </a:xfrm>
          <a:prstGeom prst="wedgeEllipseCallout">
            <a:avLst>
              <a:gd name="adj1" fmla="val 64523"/>
              <a:gd name="adj2" fmla="val -35903"/>
            </a:avLst>
          </a:prstGeom>
          <a:solidFill>
            <a:srgbClr val="BBE0E3">
              <a:alpha val="50195"/>
            </a:srgbClr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lstStyle/>
          <a:p>
            <a:pPr algn="ctr" fontAlgn="base">
              <a:spcBef>
                <a:spcPct val="0"/>
              </a:spcBef>
              <a:buSzPct val="100000"/>
              <a:buFontTx/>
            </a:pPr>
            <a:r>
              <a:rPr lang="zh-CN" altLang="en-US" sz="3200" i="1" strike="noStrike" noProof="1">
                <a:solidFill>
                  <a:srgbClr val="0000CC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</a:rPr>
              <a:t>琼州海峡</a:t>
            </a:r>
            <a:endParaRPr lang="zh-CN" altLang="en-US" sz="3200" i="1" strike="noStrike" noProof="1">
              <a:solidFill>
                <a:srgbClr val="0000CC"/>
              </a:solidFill>
              <a:effectLst>
                <a:outerShdw blurRad="38100" dist="38100" dir="2700000">
                  <a:srgbClr val="000000"/>
                </a:outerShdw>
              </a:effectLst>
              <a:ea typeface="微软雅黑" panose="020B0503020204020204" pitchFamily="34" charset="-122"/>
            </a:endParaRPr>
          </a:p>
        </p:txBody>
      </p:sp>
      <p:sp>
        <p:nvSpPr>
          <p:cNvPr id="2194" name="Text Box 5"/>
          <p:cNvSpPr/>
          <p:nvPr/>
        </p:nvSpPr>
        <p:spPr>
          <a:xfrm>
            <a:off x="1424940" y="-13970"/>
            <a:ext cx="681355" cy="6885940"/>
          </a:xfrm>
          <a:prstGeom prst="rect">
            <a:avLst/>
          </a:prstGeom>
          <a:solidFill>
            <a:srgbClr val="FFFF99"/>
          </a:solidFill>
          <a:ln w="9525" cap="flat" cmpd="sng">
            <a:solidFill>
              <a:srgbClr val="0000CC"/>
            </a:solidFill>
            <a:prstDash val="solid"/>
            <a:miter/>
            <a:headEnd type="none" w="med" len="med"/>
            <a:tailEnd type="none" w="med" len="med"/>
          </a:ln>
        </p:spPr>
        <p:txBody>
          <a:bodyPr vert="eaVert"/>
          <a:lstStyle/>
          <a:p>
            <a:pPr algn="ctr" fontAlgn="base">
              <a:spcBef>
                <a:spcPct val="0"/>
              </a:spcBef>
              <a:buSzPct val="100000"/>
              <a:buFontTx/>
            </a:pPr>
            <a:r>
              <a:rPr lang="zh-CN" altLang="en-US" sz="3200" strike="noStrike" noProof="1">
                <a:solidFill>
                  <a:srgbClr val="FF00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</a:rPr>
              <a:t>我国主要的半岛、岛屿、海峡、内海</a:t>
            </a:r>
            <a:endParaRPr lang="en-US" altLang="zh-CN" sz="3200" strike="noStrike" noProof="1">
              <a:solidFill>
                <a:srgbClr val="FF0000"/>
              </a:solidFill>
              <a:effectLst>
                <a:outerShdw blurRad="38100" dist="38100" dir="2700000">
                  <a:srgbClr val="000000"/>
                </a:outerShdw>
              </a:effectLst>
              <a:latin typeface="Times New Roman" panose="02020603050405020304" pitchFamily="18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195" name="AutoShape 6"/>
          <p:cNvSpPr/>
          <p:nvPr/>
        </p:nvSpPr>
        <p:spPr>
          <a:xfrm>
            <a:off x="8382000" y="2667000"/>
            <a:ext cx="1943100" cy="719138"/>
          </a:xfrm>
          <a:prstGeom prst="wedgeEllipseCallout">
            <a:avLst>
              <a:gd name="adj1" fmla="val -105801"/>
              <a:gd name="adj2" fmla="val 124171"/>
            </a:avLst>
          </a:prstGeom>
          <a:solidFill>
            <a:srgbClr val="FFFF99">
              <a:alpha val="50195"/>
            </a:srgbClr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lstStyle/>
          <a:p>
            <a:pPr algn="ctr" fontAlgn="base">
              <a:spcBef>
                <a:spcPct val="0"/>
              </a:spcBef>
              <a:buSzPct val="100000"/>
              <a:buFontTx/>
            </a:pPr>
            <a:r>
              <a:rPr lang="zh-CN" altLang="en-US" sz="2400" strike="noStrike" noProof="1">
                <a:solidFill>
                  <a:srgbClr val="CC00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</a:rPr>
              <a:t>台湾岛</a:t>
            </a:r>
            <a:endParaRPr lang="zh-CN" altLang="en-US" sz="2400" strike="noStrike" noProof="1">
              <a:solidFill>
                <a:srgbClr val="CC0000"/>
              </a:solidFill>
              <a:effectLst>
                <a:outerShdw blurRad="38100" dist="38100" dir="2700000">
                  <a:srgbClr val="000000"/>
                </a:outerShdw>
              </a:effectLst>
              <a:ea typeface="微软雅黑" panose="020B0503020204020204" pitchFamily="34" charset="-122"/>
            </a:endParaRPr>
          </a:p>
        </p:txBody>
      </p:sp>
      <p:sp>
        <p:nvSpPr>
          <p:cNvPr id="2196" name="AutoShape 7"/>
          <p:cNvSpPr/>
          <p:nvPr/>
        </p:nvSpPr>
        <p:spPr>
          <a:xfrm>
            <a:off x="5029200" y="5486400"/>
            <a:ext cx="2016125" cy="576263"/>
          </a:xfrm>
          <a:prstGeom prst="wedgeEllipseCallout">
            <a:avLst>
              <a:gd name="adj1" fmla="val 551"/>
              <a:gd name="adj2" fmla="val -191324"/>
            </a:avLst>
          </a:prstGeom>
          <a:solidFill>
            <a:srgbClr val="FFFF99">
              <a:alpha val="50195"/>
            </a:srgbClr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lstStyle/>
          <a:p>
            <a:pPr algn="ctr" fontAlgn="base">
              <a:spcBef>
                <a:spcPct val="0"/>
              </a:spcBef>
              <a:buSzPct val="100000"/>
              <a:buFontTx/>
            </a:pPr>
            <a:r>
              <a:rPr lang="zh-CN" altLang="en-US" sz="2400" strike="noStrike" noProof="1">
                <a:solidFill>
                  <a:srgbClr val="CC00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</a:rPr>
              <a:t>海南岛</a:t>
            </a:r>
            <a:endParaRPr lang="zh-CN" altLang="en-US" sz="2400" strike="noStrike" noProof="1">
              <a:solidFill>
                <a:srgbClr val="CC0000"/>
              </a:solidFill>
              <a:effectLst>
                <a:outerShdw blurRad="38100" dist="38100" dir="2700000">
                  <a:srgbClr val="000000"/>
                </a:outerShdw>
              </a:effectLst>
              <a:ea typeface="微软雅黑" panose="020B0503020204020204" pitchFamily="34" charset="-122"/>
            </a:endParaRPr>
          </a:p>
        </p:txBody>
      </p:sp>
      <p:sp>
        <p:nvSpPr>
          <p:cNvPr id="2197" name="AutoShape 8"/>
          <p:cNvSpPr/>
          <p:nvPr/>
        </p:nvSpPr>
        <p:spPr>
          <a:xfrm>
            <a:off x="7696200" y="1219200"/>
            <a:ext cx="2519363" cy="719138"/>
          </a:xfrm>
          <a:prstGeom prst="wedgeEllipseCallout">
            <a:avLst>
              <a:gd name="adj1" fmla="val -72370"/>
              <a:gd name="adj2" fmla="val 55519"/>
            </a:avLst>
          </a:prstGeom>
          <a:solidFill>
            <a:srgbClr val="000099">
              <a:alpha val="50195"/>
            </a:srgbClr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lstStyle/>
          <a:p>
            <a:pPr algn="ctr" fontAlgn="base">
              <a:spcBef>
                <a:spcPct val="0"/>
              </a:spcBef>
              <a:buSzPct val="100000"/>
              <a:buFontTx/>
            </a:pPr>
            <a:r>
              <a:rPr lang="zh-CN" altLang="en-US" sz="2400" strike="noStrike" noProof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</a:rPr>
              <a:t>辽东半岛</a:t>
            </a:r>
            <a:endParaRPr lang="zh-CN" altLang="en-US" sz="2400" strike="noStrike" noProof="1">
              <a:solidFill>
                <a:srgbClr val="FFFF00"/>
              </a:solidFill>
              <a:effectLst>
                <a:outerShdw blurRad="38100" dist="38100" dir="2700000">
                  <a:srgbClr val="000000"/>
                </a:outerShdw>
              </a:effectLst>
              <a:ea typeface="微软雅黑" panose="020B0503020204020204" pitchFamily="34" charset="-122"/>
            </a:endParaRPr>
          </a:p>
        </p:txBody>
      </p:sp>
      <p:sp>
        <p:nvSpPr>
          <p:cNvPr id="2198" name="AutoShape 9"/>
          <p:cNvSpPr/>
          <p:nvPr/>
        </p:nvSpPr>
        <p:spPr>
          <a:xfrm>
            <a:off x="3432175" y="1341438"/>
            <a:ext cx="2519363" cy="719138"/>
          </a:xfrm>
          <a:prstGeom prst="wedgeEllipseCallout">
            <a:avLst>
              <a:gd name="adj1" fmla="val 92093"/>
              <a:gd name="adj2" fmla="val 91722"/>
            </a:avLst>
          </a:prstGeom>
          <a:solidFill>
            <a:srgbClr val="000099">
              <a:alpha val="50195"/>
            </a:srgbClr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lstStyle/>
          <a:p>
            <a:pPr algn="ctr" fontAlgn="base">
              <a:spcBef>
                <a:spcPct val="0"/>
              </a:spcBef>
              <a:buSzPct val="100000"/>
              <a:buFontTx/>
            </a:pPr>
            <a:r>
              <a:rPr lang="zh-CN" altLang="en-US" sz="2400" strike="noStrike" noProof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</a:rPr>
              <a:t>山东半岛</a:t>
            </a:r>
            <a:endParaRPr lang="zh-CN" altLang="en-US" sz="2400" strike="noStrike" noProof="1">
              <a:solidFill>
                <a:srgbClr val="FFFF00"/>
              </a:solidFill>
              <a:effectLst>
                <a:outerShdw blurRad="38100" dist="38100" dir="2700000">
                  <a:srgbClr val="000000"/>
                </a:outerShdw>
              </a:effectLst>
              <a:ea typeface="微软雅黑" panose="020B0503020204020204" pitchFamily="34" charset="-122"/>
            </a:endParaRPr>
          </a:p>
        </p:txBody>
      </p:sp>
      <p:sp>
        <p:nvSpPr>
          <p:cNvPr id="2199" name="AutoShape 12"/>
          <p:cNvSpPr/>
          <p:nvPr/>
        </p:nvSpPr>
        <p:spPr>
          <a:xfrm>
            <a:off x="2514600" y="3395663"/>
            <a:ext cx="2519363" cy="719138"/>
          </a:xfrm>
          <a:prstGeom prst="wedgeEllipseCallout">
            <a:avLst>
              <a:gd name="adj1" fmla="val 92093"/>
              <a:gd name="adj2" fmla="val 91722"/>
            </a:avLst>
          </a:prstGeom>
          <a:solidFill>
            <a:srgbClr val="000099">
              <a:alpha val="50195"/>
            </a:srgbClr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lstStyle/>
          <a:p>
            <a:pPr algn="ctr" fontAlgn="base">
              <a:spcBef>
                <a:spcPct val="0"/>
              </a:spcBef>
              <a:buSzPct val="100000"/>
              <a:buFontTx/>
            </a:pPr>
            <a:r>
              <a:rPr lang="zh-CN" altLang="en-US" sz="2400" strike="noStrike" noProof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</a:rPr>
              <a:t>雷州半岛</a:t>
            </a:r>
            <a:endParaRPr lang="zh-CN" altLang="en-US" sz="2400" strike="noStrike" noProof="1">
              <a:solidFill>
                <a:srgbClr val="FFFF00"/>
              </a:solidFill>
              <a:effectLst>
                <a:outerShdw blurRad="38100" dist="38100" dir="2700000">
                  <a:srgbClr val="000000"/>
                </a:outerShdw>
              </a:effectLst>
              <a:ea typeface="微软雅黑" panose="020B0503020204020204" pitchFamily="34" charset="-122"/>
            </a:endParaRPr>
          </a:p>
        </p:txBody>
      </p:sp>
      <p:sp>
        <p:nvSpPr>
          <p:cNvPr id="2200" name="AutoShape 4"/>
          <p:cNvSpPr/>
          <p:nvPr/>
        </p:nvSpPr>
        <p:spPr>
          <a:xfrm>
            <a:off x="7315200" y="2061210"/>
            <a:ext cx="1828800" cy="720725"/>
          </a:xfrm>
          <a:prstGeom prst="wedgeEllipseCallout">
            <a:avLst>
              <a:gd name="adj1" fmla="val -66926"/>
              <a:gd name="adj2" fmla="val -36565"/>
            </a:avLst>
          </a:prstGeom>
          <a:solidFill>
            <a:srgbClr val="CCFF33">
              <a:alpha val="50195"/>
            </a:srgbClr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lstStyle/>
          <a:p>
            <a:pPr algn="ctr" fontAlgn="base">
              <a:spcBef>
                <a:spcPct val="0"/>
              </a:spcBef>
              <a:buSzPct val="100000"/>
              <a:buFontTx/>
            </a:pPr>
            <a:r>
              <a:rPr lang="zh-CN" altLang="en-US" sz="3200" i="1" strike="noStrike" noProof="1">
                <a:solidFill>
                  <a:schemeClr val="hlink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</a:rPr>
              <a:t>渤海</a:t>
            </a:r>
            <a:endParaRPr lang="zh-CN" altLang="en-US" sz="3200" i="1" strike="noStrike" noProof="1">
              <a:solidFill>
                <a:schemeClr val="hlink"/>
              </a:solidFill>
              <a:effectLst>
                <a:outerShdw blurRad="38100" dist="38100" dir="2700000">
                  <a:srgbClr val="000000"/>
                </a:outerShdw>
              </a:effectLst>
              <a:ea typeface="微软雅黑" panose="020B0503020204020204" pitchFamily="34" charset="-122"/>
            </a:endParaRPr>
          </a:p>
        </p:txBody>
      </p:sp>
      <p:sp>
        <p:nvSpPr>
          <p:cNvPr id="2201" name="AutoShape 4"/>
          <p:cNvSpPr/>
          <p:nvPr/>
        </p:nvSpPr>
        <p:spPr>
          <a:xfrm>
            <a:off x="2424430" y="4419600"/>
            <a:ext cx="3136900" cy="720725"/>
          </a:xfrm>
          <a:prstGeom prst="wedgeEllipseCallout">
            <a:avLst>
              <a:gd name="adj1" fmla="val 68926"/>
              <a:gd name="adj2" fmla="val -40088"/>
            </a:avLst>
          </a:prstGeom>
          <a:solidFill>
            <a:srgbClr val="CCFF33">
              <a:alpha val="50195"/>
            </a:srgbClr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lstStyle/>
          <a:p>
            <a:pPr algn="ctr" fontAlgn="base">
              <a:spcBef>
                <a:spcPct val="0"/>
              </a:spcBef>
              <a:buSzPct val="100000"/>
              <a:buFontTx/>
            </a:pPr>
            <a:r>
              <a:rPr lang="zh-CN" altLang="en-US" sz="3200" i="1" strike="noStrike" noProof="1">
                <a:solidFill>
                  <a:schemeClr val="hlink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</a:rPr>
              <a:t>琼州海峡</a:t>
            </a:r>
            <a:endParaRPr lang="zh-CN" altLang="en-US" sz="3200" i="1" strike="noStrike" noProof="1">
              <a:solidFill>
                <a:schemeClr val="hlink"/>
              </a:solidFill>
              <a:effectLst>
                <a:outerShdw blurRad="38100" dist="38100" dir="2700000">
                  <a:srgbClr val="000000"/>
                </a:outerShdw>
              </a:effectLst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92" grpId="0" animBg="1"/>
      <p:bldP spid="2193" grpId="0" animBg="1"/>
      <p:bldP spid="2195" grpId="0" animBg="1"/>
      <p:bldP spid="2196" grpId="0" animBg="1"/>
      <p:bldP spid="2197" grpId="0" animBg="1"/>
      <p:bldP spid="2198" grpId="0" animBg="1"/>
      <p:bldP spid="2199" grpId="0" animBg="1"/>
      <p:bldP spid="2200" grpId="0" animBg="1"/>
      <p:bldP spid="2201" grpId="1" bldLvl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3" name="Text Box 15"/>
          <p:cNvSpPr txBox="1"/>
          <p:nvPr/>
        </p:nvSpPr>
        <p:spPr>
          <a:xfrm>
            <a:off x="100965" y="190500"/>
            <a:ext cx="5525770" cy="55930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>
              <a:lnSpc>
                <a:spcPts val="3575"/>
              </a:lnSpc>
            </a:pP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  <a:sym typeface="宋体" panose="02010600030101010101" pitchFamily="2" charset="-122"/>
              </a:rPr>
              <a:t>练习1：</a:t>
            </a:r>
          </a:p>
          <a:p>
            <a:pPr>
              <a:lnSpc>
                <a:spcPts val="3575"/>
              </a:lnSpc>
            </a:pP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（1）根据图一分析，我国与</a:t>
            </a:r>
          </a:p>
          <a:p>
            <a:pPr>
              <a:lnSpc>
                <a:spcPts val="3575"/>
              </a:lnSpc>
            </a:pP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俄罗斯、巴西的地理位置差异</a:t>
            </a:r>
          </a:p>
          <a:p>
            <a:pPr>
              <a:lnSpc>
                <a:spcPts val="3575"/>
              </a:lnSpc>
            </a:pP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主要表现在</a:t>
            </a:r>
            <a:r>
              <a:rPr lang="zh-CN" altLang="en-US" sz="2400" b="1" u="sng" dirty="0"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       </a:t>
            </a: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位置上。</a:t>
            </a:r>
          </a:p>
          <a:p>
            <a:pPr>
              <a:lnSpc>
                <a:spcPts val="3575"/>
              </a:lnSpc>
            </a:pP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我国位于</a:t>
            </a:r>
            <a:r>
              <a:rPr lang="zh-CN" altLang="en-US" sz="2400" b="1" u="sng" dirty="0"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     </a:t>
            </a: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纬度，俄罗斯</a:t>
            </a:r>
          </a:p>
          <a:p>
            <a:pPr>
              <a:lnSpc>
                <a:spcPts val="3575"/>
              </a:lnSpc>
            </a:pP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纬度较</a:t>
            </a:r>
            <a:r>
              <a:rPr lang="zh-CN" altLang="en-US" sz="2400" b="1" u="sng" dirty="0"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    </a:t>
            </a: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，巴西纬度较</a:t>
            </a:r>
            <a:r>
              <a:rPr lang="zh-CN" altLang="en-US" sz="2400" b="1" u="sng" dirty="0"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    </a:t>
            </a: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。</a:t>
            </a:r>
          </a:p>
          <a:p>
            <a:pPr>
              <a:lnSpc>
                <a:spcPts val="3575"/>
              </a:lnSpc>
            </a:pP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（2）请分析我国纬度位置的优越性。</a:t>
            </a:r>
          </a:p>
          <a:p>
            <a:pPr>
              <a:lnSpc>
                <a:spcPts val="3575"/>
              </a:lnSpc>
            </a:pP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（3）中国与哈萨克斯坦、日本的地理位置差异主要表现在</a:t>
            </a:r>
            <a:r>
              <a:rPr lang="zh-CN" altLang="en-US" sz="2400" b="1" u="sng" dirty="0"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      </a:t>
            </a: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位置上。中国是</a:t>
            </a:r>
            <a:r>
              <a:rPr lang="zh-CN" altLang="en-US" sz="2400" b="1" u="sng" dirty="0"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        </a:t>
            </a: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，日本是</a:t>
            </a:r>
            <a:r>
              <a:rPr lang="zh-CN" altLang="en-US" sz="2400" b="1" u="sng" dirty="0"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     </a:t>
            </a: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，哈萨克斯坦是</a:t>
            </a:r>
            <a:r>
              <a:rPr lang="zh-CN" altLang="en-US" sz="2400" b="1" u="sng" dirty="0"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           </a:t>
            </a: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。</a:t>
            </a:r>
          </a:p>
          <a:p>
            <a:pPr>
              <a:lnSpc>
                <a:spcPts val="3575"/>
              </a:lnSpc>
            </a:pP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（4）请分析我国海陆位置的优越性。</a:t>
            </a:r>
            <a:endParaRPr lang="zh-CN" altLang="en-US" sz="2400" dirty="0">
              <a:latin typeface="Arial" panose="020B0604020202020204" pitchFamily="34" charset="0"/>
            </a:endParaRPr>
          </a:p>
        </p:txBody>
      </p:sp>
      <p:grpSp>
        <p:nvGrpSpPr>
          <p:cNvPr id="7171" name="Group 3"/>
          <p:cNvGrpSpPr/>
          <p:nvPr/>
        </p:nvGrpSpPr>
        <p:grpSpPr>
          <a:xfrm>
            <a:off x="5388610" y="226060"/>
            <a:ext cx="5971540" cy="2077720"/>
            <a:chOff x="0" y="0"/>
            <a:chExt cx="12803" cy="3554"/>
          </a:xfrm>
        </p:grpSpPr>
        <p:grpSp>
          <p:nvGrpSpPr>
            <p:cNvPr id="7172" name="Group 4"/>
            <p:cNvGrpSpPr/>
            <p:nvPr/>
          </p:nvGrpSpPr>
          <p:grpSpPr>
            <a:xfrm>
              <a:off x="0" y="0"/>
              <a:ext cx="12435" cy="3554"/>
              <a:chOff x="0" y="0"/>
              <a:chExt cx="12435" cy="3554"/>
            </a:xfrm>
          </p:grpSpPr>
          <p:pic>
            <p:nvPicPr>
              <p:cNvPr id="7173" name="Picture 5"/>
              <p:cNvPicPr/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0" y="0"/>
                <a:ext cx="12435" cy="3554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sp>
            <p:nvSpPr>
              <p:cNvPr id="7174" name="Text Box 6"/>
              <p:cNvSpPr txBox="1"/>
              <p:nvPr/>
            </p:nvSpPr>
            <p:spPr>
              <a:xfrm>
                <a:off x="935" y="708"/>
                <a:ext cx="2408" cy="63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>
                <a:spAutoFit/>
              </a:bodyPr>
              <a:lstStyle/>
              <a:p>
                <a:r>
                  <a:rPr lang="zh-CN" altLang="en-US" b="1" dirty="0">
                    <a:solidFill>
                      <a:srgbClr val="FFFF00"/>
                    </a:solidFill>
                    <a:latin typeface="宋体" panose="02010600030101010101" pitchFamily="2" charset="-122"/>
                    <a:sym typeface="宋体" panose="02010600030101010101" pitchFamily="2" charset="-122"/>
                  </a:rPr>
                  <a:t>俄罗斯</a:t>
                </a:r>
              </a:p>
            </p:txBody>
          </p:sp>
        </p:grpSp>
        <p:sp>
          <p:nvSpPr>
            <p:cNvPr id="7175" name="Text Box 7"/>
            <p:cNvSpPr txBox="1"/>
            <p:nvPr/>
          </p:nvSpPr>
          <p:spPr>
            <a:xfrm>
              <a:off x="11029" y="484"/>
              <a:ext cx="1774" cy="110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lstStyle/>
            <a:p>
              <a:r>
                <a:rPr lang="zh-CN" altLang="en-US" b="1" dirty="0">
                  <a:solidFill>
                    <a:srgbClr val="FFFF00"/>
                  </a:solidFill>
                  <a:latin typeface="宋体" panose="02010600030101010101" pitchFamily="2" charset="-122"/>
                  <a:sym typeface="宋体" panose="02010600030101010101" pitchFamily="2" charset="-122"/>
                </a:rPr>
                <a:t>巴西</a:t>
              </a:r>
            </a:p>
            <a:p>
              <a:endParaRPr lang="zh-CN" altLang="en-US" dirty="0">
                <a:solidFill>
                  <a:srgbClr val="FFFF00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7176" name="Text Box 8"/>
          <p:cNvSpPr txBox="1"/>
          <p:nvPr/>
        </p:nvSpPr>
        <p:spPr>
          <a:xfrm>
            <a:off x="1849755" y="1617345"/>
            <a:ext cx="693420" cy="39878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rgbClr val="070479"/>
                </a:solidFill>
                <a:latin typeface="宋体" panose="02010600030101010101" pitchFamily="2" charset="-122"/>
                <a:sym typeface="宋体" panose="02010600030101010101" pitchFamily="2" charset="-122"/>
              </a:rPr>
              <a:t>纬度</a:t>
            </a:r>
          </a:p>
        </p:txBody>
      </p:sp>
      <p:sp>
        <p:nvSpPr>
          <p:cNvPr id="7177" name="Text Box 9"/>
          <p:cNvSpPr txBox="1"/>
          <p:nvPr/>
        </p:nvSpPr>
        <p:spPr>
          <a:xfrm>
            <a:off x="1407160" y="2090420"/>
            <a:ext cx="693420" cy="39878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rgbClr val="070479"/>
                </a:solidFill>
                <a:latin typeface="宋体" panose="02010600030101010101" pitchFamily="2" charset="-122"/>
                <a:sym typeface="宋体" panose="02010600030101010101" pitchFamily="2" charset="-122"/>
              </a:rPr>
              <a:t>中低</a:t>
            </a:r>
          </a:p>
        </p:txBody>
      </p:sp>
      <p:sp>
        <p:nvSpPr>
          <p:cNvPr id="7178" name="Text Box 10"/>
          <p:cNvSpPr txBox="1"/>
          <p:nvPr/>
        </p:nvSpPr>
        <p:spPr>
          <a:xfrm>
            <a:off x="1188085" y="2501900"/>
            <a:ext cx="438150" cy="3987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rgbClr val="070479"/>
                </a:solidFill>
                <a:latin typeface="宋体" panose="02010600030101010101" pitchFamily="2" charset="-122"/>
                <a:sym typeface="宋体" panose="02010600030101010101" pitchFamily="2" charset="-122"/>
              </a:rPr>
              <a:t>高</a:t>
            </a:r>
          </a:p>
        </p:txBody>
      </p:sp>
      <p:sp>
        <p:nvSpPr>
          <p:cNvPr id="7179" name="Text Box 11"/>
          <p:cNvSpPr txBox="1"/>
          <p:nvPr/>
        </p:nvSpPr>
        <p:spPr>
          <a:xfrm>
            <a:off x="3588385" y="2501900"/>
            <a:ext cx="438150" cy="39878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rgbClr val="070479"/>
                </a:solidFill>
                <a:latin typeface="宋体" panose="02010600030101010101" pitchFamily="2" charset="-122"/>
                <a:sym typeface="宋体" panose="02010600030101010101" pitchFamily="2" charset="-122"/>
              </a:rPr>
              <a:t>低</a:t>
            </a:r>
          </a:p>
        </p:txBody>
      </p:sp>
      <p:pic>
        <p:nvPicPr>
          <p:cNvPr id="7180" name="Picture 12"/>
          <p:cNvPicPr/>
          <p:nvPr/>
        </p:nvPicPr>
        <p:blipFill>
          <a:blip r:embed="rId3"/>
          <a:stretch>
            <a:fillRect/>
          </a:stretch>
        </p:blipFill>
        <p:spPr>
          <a:xfrm>
            <a:off x="5721350" y="2501900"/>
            <a:ext cx="5262880" cy="183769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181" name="Text Box 13"/>
          <p:cNvSpPr txBox="1"/>
          <p:nvPr/>
        </p:nvSpPr>
        <p:spPr>
          <a:xfrm>
            <a:off x="5721350" y="2818130"/>
            <a:ext cx="1332230" cy="3683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latin typeface="宋体" panose="02010600030101010101" pitchFamily="2" charset="-122"/>
                <a:sym typeface="宋体" panose="02010600030101010101" pitchFamily="2" charset="-122"/>
              </a:rPr>
              <a:t>哈萨克斯坦</a:t>
            </a:r>
          </a:p>
        </p:txBody>
      </p:sp>
      <p:sp>
        <p:nvSpPr>
          <p:cNvPr id="7182" name="Text Box 14"/>
          <p:cNvSpPr txBox="1"/>
          <p:nvPr/>
        </p:nvSpPr>
        <p:spPr>
          <a:xfrm>
            <a:off x="10130790" y="3184525"/>
            <a:ext cx="642620" cy="3683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latin typeface="宋体" panose="02010600030101010101" pitchFamily="2" charset="-122"/>
                <a:sym typeface="宋体" panose="02010600030101010101" pitchFamily="2" charset="-122"/>
              </a:rPr>
              <a:t>日本</a:t>
            </a:r>
          </a:p>
        </p:txBody>
      </p:sp>
      <p:sp>
        <p:nvSpPr>
          <p:cNvPr id="7184" name="Text Box 16"/>
          <p:cNvSpPr txBox="1"/>
          <p:nvPr/>
        </p:nvSpPr>
        <p:spPr>
          <a:xfrm>
            <a:off x="3097847" y="3806825"/>
            <a:ext cx="797877" cy="3987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rgbClr val="070479"/>
                </a:solidFill>
                <a:latin typeface="宋体" panose="02010600030101010101" pitchFamily="2" charset="-122"/>
                <a:sym typeface="宋体" panose="02010600030101010101" pitchFamily="2" charset="-122"/>
              </a:rPr>
              <a:t>海陆</a:t>
            </a:r>
          </a:p>
        </p:txBody>
      </p:sp>
      <p:sp>
        <p:nvSpPr>
          <p:cNvPr id="7185" name="Text Box 17"/>
          <p:cNvSpPr txBox="1"/>
          <p:nvPr/>
        </p:nvSpPr>
        <p:spPr>
          <a:xfrm>
            <a:off x="932815" y="4339590"/>
            <a:ext cx="948690" cy="39878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rgbClr val="070479"/>
                </a:solidFill>
                <a:latin typeface="宋体" panose="02010600030101010101" pitchFamily="2" charset="-122"/>
                <a:sym typeface="宋体" panose="02010600030101010101" pitchFamily="2" charset="-122"/>
              </a:rPr>
              <a:t>临海国</a:t>
            </a:r>
          </a:p>
        </p:txBody>
      </p:sp>
      <p:sp>
        <p:nvSpPr>
          <p:cNvPr id="7186" name="Text Box 18"/>
          <p:cNvSpPr txBox="1"/>
          <p:nvPr/>
        </p:nvSpPr>
        <p:spPr>
          <a:xfrm>
            <a:off x="3332798" y="4339590"/>
            <a:ext cx="693420" cy="39878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rgbClr val="070479"/>
                </a:solidFill>
                <a:latin typeface="宋体" panose="02010600030101010101" pitchFamily="2" charset="-122"/>
                <a:sym typeface="宋体" panose="02010600030101010101" pitchFamily="2" charset="-122"/>
              </a:rPr>
              <a:t>岛国</a:t>
            </a:r>
          </a:p>
        </p:txBody>
      </p:sp>
      <p:sp>
        <p:nvSpPr>
          <p:cNvPr id="7187" name="Text Box 19"/>
          <p:cNvSpPr txBox="1"/>
          <p:nvPr/>
        </p:nvSpPr>
        <p:spPr>
          <a:xfrm>
            <a:off x="1247775" y="4800600"/>
            <a:ext cx="948690" cy="39878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rgbClr val="070479"/>
                </a:solidFill>
                <a:latin typeface="宋体" panose="02010600030101010101" pitchFamily="2" charset="-122"/>
                <a:sym typeface="宋体" panose="02010600030101010101" pitchFamily="2" charset="-122"/>
              </a:rPr>
              <a:t>内陆国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7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7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7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7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7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6" grpId="0" bldLvl="0"/>
      <p:bldP spid="7177" grpId="0" bldLvl="0"/>
      <p:bldP spid="7178" grpId="0" bldLvl="0"/>
      <p:bldP spid="7179" grpId="0" bldLvl="0"/>
      <p:bldP spid="7184" grpId="0" bldLvl="0"/>
      <p:bldP spid="7185" grpId="0" bldLvl="0"/>
      <p:bldP spid="7186" grpId="0" bldLvl="0"/>
      <p:bldP spid="7187" grpId="0" bldLvl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地理八年级总复习八上1中国地理位置特点及优越性微视频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06475" y="1221105"/>
            <a:ext cx="10005060" cy="493649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125345" y="520700"/>
            <a:ext cx="6566535" cy="5835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zh-CN" altLang="en-US" sz="3200" u="sng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我国地理位置特点及优越性</a:t>
            </a:r>
            <a:r>
              <a:rPr lang="zh-CN" altLang="en-US" sz="32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微视频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>
                <p:cTn id="2" fill="hold" display="1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Text Box 3"/>
          <p:cNvSpPr txBox="1"/>
          <p:nvPr/>
        </p:nvSpPr>
        <p:spPr>
          <a:xfrm>
            <a:off x="1625600" y="979488"/>
            <a:ext cx="8874125" cy="449770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宋体" panose="02010600030101010101" pitchFamily="2" charset="-122"/>
              </a:rPr>
              <a:t>练习</a:t>
            </a:r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宋体" panose="02010600030101010101" pitchFamily="2" charset="-122"/>
              </a:rPr>
              <a:t>2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宋体" panose="02010600030101010101" pitchFamily="2" charset="-122"/>
              </a:rPr>
              <a:t>：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根据对应关系连线。</a:t>
            </a:r>
          </a:p>
          <a:p>
            <a:pPr>
              <a:lnSpc>
                <a:spcPts val="3100"/>
              </a:lnSpc>
            </a:pPr>
            <a:r>
              <a:rPr lang="zh-CN" altLang="en-US" sz="2000" b="1" dirty="0"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                   </a:t>
            </a:r>
          </a:p>
          <a:p>
            <a:pPr>
              <a:lnSpc>
                <a:spcPts val="3100"/>
              </a:lnSpc>
            </a:pPr>
            <a:r>
              <a:rPr lang="zh-CN" altLang="en-US" sz="2000" b="1" dirty="0"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                       A.自北往南，依次濒临渤海、黄海、东海、南海</a:t>
            </a:r>
          </a:p>
          <a:p>
            <a:pPr>
              <a:lnSpc>
                <a:spcPts val="3100"/>
              </a:lnSpc>
            </a:pPr>
            <a:r>
              <a:rPr lang="zh-CN" altLang="en-US" sz="2000" b="1" dirty="0"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                       B.陆地总面积约960万平方千米</a:t>
            </a:r>
          </a:p>
          <a:p>
            <a:pPr>
              <a:lnSpc>
                <a:spcPts val="3100"/>
              </a:lnSpc>
            </a:pPr>
            <a:r>
              <a:rPr lang="zh-CN" altLang="en-US" sz="2000" b="1" dirty="0"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陆地大国的依据：       C.隔海相望的国家有6个</a:t>
            </a:r>
          </a:p>
          <a:p>
            <a:pPr>
              <a:lnSpc>
                <a:spcPts val="3100"/>
              </a:lnSpc>
            </a:pPr>
            <a:r>
              <a:rPr lang="zh-CN" altLang="en-US" sz="2000" b="1" dirty="0"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                       D.陆上国界线长约2.2万多千米</a:t>
            </a:r>
          </a:p>
          <a:p>
            <a:pPr>
              <a:lnSpc>
                <a:spcPts val="3100"/>
              </a:lnSpc>
            </a:pPr>
            <a:r>
              <a:rPr lang="zh-CN" altLang="en-US" sz="2000" b="1" dirty="0"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海洋大国的依据：       E.大陆海岸线长约1.8万多千米</a:t>
            </a:r>
          </a:p>
          <a:p>
            <a:pPr>
              <a:lnSpc>
                <a:spcPts val="3100"/>
              </a:lnSpc>
            </a:pPr>
            <a:r>
              <a:rPr lang="zh-CN" altLang="en-US" sz="2000" b="1" dirty="0"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                       F.陆上邻国有14个</a:t>
            </a:r>
          </a:p>
          <a:p>
            <a:pPr>
              <a:lnSpc>
                <a:spcPts val="3100"/>
              </a:lnSpc>
            </a:pPr>
            <a:r>
              <a:rPr lang="zh-CN" altLang="en-US" sz="2000" b="1" dirty="0"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                       G.南北跨纬度近50度，东西跨经度60多度</a:t>
            </a:r>
          </a:p>
          <a:p>
            <a:pPr>
              <a:lnSpc>
                <a:spcPts val="3100"/>
              </a:lnSpc>
            </a:pPr>
            <a:r>
              <a:rPr lang="zh-CN" altLang="en-US" sz="2000" b="1" dirty="0"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                       H.海域有面积在500平方米以上的岛屿6500多个</a:t>
            </a:r>
          </a:p>
          <a:p>
            <a:pPr>
              <a:lnSpc>
                <a:spcPts val="3100"/>
              </a:lnSpc>
            </a:pPr>
            <a:r>
              <a:rPr lang="zh-CN" altLang="en-US" sz="2000" b="1" dirty="0"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 </a:t>
            </a:r>
            <a:endParaRPr lang="zh-CN" altLang="en-US" sz="20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9220" name="Line 4"/>
          <p:cNvSpPr/>
          <p:nvPr/>
        </p:nvSpPr>
        <p:spPr>
          <a:xfrm flipV="1">
            <a:off x="3640138" y="2514600"/>
            <a:ext cx="966787" cy="358775"/>
          </a:xfrm>
          <a:prstGeom prst="line">
            <a:avLst/>
          </a:prstGeom>
          <a:ln w="254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9221" name="Line 5"/>
          <p:cNvSpPr/>
          <p:nvPr/>
        </p:nvSpPr>
        <p:spPr>
          <a:xfrm>
            <a:off x="3640138" y="2873375"/>
            <a:ext cx="966787" cy="396875"/>
          </a:xfrm>
          <a:prstGeom prst="line">
            <a:avLst/>
          </a:prstGeom>
          <a:ln w="254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9222" name="Line 6"/>
          <p:cNvSpPr/>
          <p:nvPr/>
        </p:nvSpPr>
        <p:spPr>
          <a:xfrm>
            <a:off x="3640138" y="2873375"/>
            <a:ext cx="966787" cy="1125538"/>
          </a:xfrm>
          <a:prstGeom prst="line">
            <a:avLst/>
          </a:prstGeom>
          <a:ln w="254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9223" name="Line 7"/>
          <p:cNvSpPr/>
          <p:nvPr/>
        </p:nvSpPr>
        <p:spPr>
          <a:xfrm>
            <a:off x="3640138" y="2873375"/>
            <a:ext cx="966787" cy="1522413"/>
          </a:xfrm>
          <a:prstGeom prst="line">
            <a:avLst/>
          </a:prstGeom>
          <a:ln w="254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9224" name="Line 8"/>
          <p:cNvSpPr/>
          <p:nvPr/>
        </p:nvSpPr>
        <p:spPr>
          <a:xfrm flipV="1">
            <a:off x="3640138" y="2144713"/>
            <a:ext cx="966787" cy="1509712"/>
          </a:xfrm>
          <a:prstGeom prst="line">
            <a:avLst/>
          </a:prstGeom>
          <a:ln w="254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9225" name="Line 9"/>
          <p:cNvSpPr/>
          <p:nvPr/>
        </p:nvSpPr>
        <p:spPr>
          <a:xfrm flipV="1">
            <a:off x="3640138" y="2873375"/>
            <a:ext cx="966787" cy="781050"/>
          </a:xfrm>
          <a:prstGeom prst="line">
            <a:avLst/>
          </a:prstGeom>
          <a:ln w="254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9226" name="Line 10"/>
          <p:cNvSpPr/>
          <p:nvPr/>
        </p:nvSpPr>
        <p:spPr>
          <a:xfrm flipV="1">
            <a:off x="3640138" y="3654425"/>
            <a:ext cx="966787" cy="0"/>
          </a:xfrm>
          <a:prstGeom prst="line">
            <a:avLst/>
          </a:prstGeom>
          <a:ln w="254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9227" name="Line 11"/>
          <p:cNvSpPr/>
          <p:nvPr/>
        </p:nvSpPr>
        <p:spPr>
          <a:xfrm>
            <a:off x="3640138" y="3654425"/>
            <a:ext cx="966787" cy="1177925"/>
          </a:xfrm>
          <a:prstGeom prst="line">
            <a:avLst/>
          </a:prstGeom>
          <a:ln w="254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9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9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7" dur="500"/>
                                        <p:tgtEl>
                                          <p:spTgt spid="9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2" dur="500"/>
                                        <p:tgtEl>
                                          <p:spTgt spid="9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7" dur="500"/>
                                        <p:tgtEl>
                                          <p:spTgt spid="9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2" dur="500"/>
                                        <p:tgtEl>
                                          <p:spTgt spid="9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9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9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TextBox 7"/>
          <p:cNvSpPr txBox="1"/>
          <p:nvPr/>
        </p:nvSpPr>
        <p:spPr>
          <a:xfrm>
            <a:off x="2969578" y="139383"/>
            <a:ext cx="5191760" cy="52197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zh-CN" altLang="en-US" sz="28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第二节   中国的行政区划 　　</a:t>
            </a:r>
          </a:p>
        </p:txBody>
      </p:sp>
      <p:sp>
        <p:nvSpPr>
          <p:cNvPr id="7170" name="TextBox 7"/>
          <p:cNvSpPr txBox="1"/>
          <p:nvPr/>
        </p:nvSpPr>
        <p:spPr>
          <a:xfrm>
            <a:off x="326708" y="873443"/>
            <a:ext cx="3757930" cy="52197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en-US" sz="2800" b="1" dirty="0">
                <a:solidFill>
                  <a:srgbClr val="002060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一、我国行政区划概况</a:t>
            </a:r>
          </a:p>
        </p:txBody>
      </p:sp>
      <p:graphicFrame>
        <p:nvGraphicFramePr>
          <p:cNvPr id="2" name="表格 1"/>
          <p:cNvGraphicFramePr/>
          <p:nvPr/>
        </p:nvGraphicFramePr>
        <p:xfrm>
          <a:off x="97155" y="4550410"/>
          <a:ext cx="11855450" cy="22148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981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9573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49325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zh-CN" altLang="en-US" sz="2400" b="1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三级行政区划</a:t>
                      </a:r>
                    </a:p>
                  </a:txBody>
                  <a:tcPr marL="0" marR="0" marT="0" marB="1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en-US" altLang="zh-CN" sz="2400" b="0" u="sng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①</a:t>
                      </a:r>
                      <a:r>
                        <a:rPr lang="en-US" altLang="zh-CN" sz="24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__</a:t>
                      </a:r>
                      <a:r>
                        <a:rPr lang="zh-CN" altLang="en-US" sz="2400" b="0" u="sng">
                          <a:solidFill>
                            <a:srgbClr val="FF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省</a:t>
                      </a:r>
                      <a:r>
                        <a:rPr lang="en-US" altLang="zh-CN" sz="24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__</a:t>
                      </a:r>
                      <a:r>
                        <a:rPr lang="en-US" altLang="zh-CN" sz="24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zh-CN" altLang="en-US" sz="24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自治区、直辖市、特别行政区</a:t>
                      </a:r>
                      <a:r>
                        <a:rPr lang="en-US" altLang="zh-CN" sz="24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)</a:t>
                      </a:r>
                      <a:r>
                        <a:rPr lang="zh-CN" altLang="en-US" sz="24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lang="en-US" altLang="zh-CN" sz="2400" b="0" u="sng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②</a:t>
                      </a:r>
                      <a:r>
                        <a:rPr lang="en-US" altLang="zh-CN" sz="24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__</a:t>
                      </a:r>
                      <a:r>
                        <a:rPr lang="zh-CN" altLang="en-US" sz="2400" b="0" u="sng">
                          <a:solidFill>
                            <a:srgbClr val="FF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县</a:t>
                      </a:r>
                      <a:r>
                        <a:rPr lang="en-US" altLang="zh-CN" sz="24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__</a:t>
                      </a:r>
                      <a:r>
                        <a:rPr lang="en-US" altLang="zh-CN" sz="24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zh-CN" altLang="en-US" sz="24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县级市、自治县</a:t>
                      </a:r>
                      <a:r>
                        <a:rPr lang="en-US" altLang="zh-CN" sz="24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)</a:t>
                      </a:r>
                      <a:r>
                        <a:rPr lang="zh-CN" altLang="en-US" sz="24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lang="en-US" altLang="zh-CN" sz="2400" b="0" u="sng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③</a:t>
                      </a:r>
                      <a:r>
                        <a:rPr lang="en-US" altLang="zh-CN" sz="24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__</a:t>
                      </a:r>
                      <a:r>
                        <a:rPr lang="zh-CN" altLang="en-US" sz="2400" b="0" u="sng">
                          <a:solidFill>
                            <a:srgbClr val="FF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镇</a:t>
                      </a:r>
                      <a:r>
                        <a:rPr lang="en-US" altLang="zh-CN" sz="24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__</a:t>
                      </a:r>
                      <a:r>
                        <a:rPr lang="en-US" altLang="zh-CN" sz="24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zh-CN" altLang="en-US" sz="24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乡</a:t>
                      </a:r>
                      <a:r>
                        <a:rPr lang="en-US" altLang="zh-CN" sz="24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)</a:t>
                      </a:r>
                      <a:endParaRPr lang="zh-CN" altLang="en-US" sz="2400" b="0" u="sng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65555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zh-CN" altLang="en-US" sz="2400" b="1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我国的省级行政区域单位</a:t>
                      </a:r>
                    </a:p>
                  </a:txBody>
                  <a:tcPr marL="0" marR="0" marT="0" marB="1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en-US" altLang="zh-CN" sz="24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zh-CN" altLang="en-US" sz="24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共有</a:t>
                      </a:r>
                      <a:r>
                        <a:rPr lang="en-US" altLang="zh-CN" sz="2400" b="0" u="sng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④</a:t>
                      </a:r>
                      <a:r>
                        <a:rPr lang="en-US" altLang="zh-CN" sz="24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__</a:t>
                      </a:r>
                      <a:r>
                        <a:rPr lang="en-US" altLang="zh-CN" sz="2400" b="0" u="sng">
                          <a:solidFill>
                            <a:srgbClr val="FF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34</a:t>
                      </a:r>
                      <a:r>
                        <a:rPr lang="en-US" altLang="zh-CN" sz="24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__</a:t>
                      </a:r>
                      <a:r>
                        <a:rPr lang="zh-CN" altLang="en-US" sz="24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个省级行政区域单位</a:t>
                      </a:r>
                      <a:r>
                        <a:rPr lang="zh-CN" altLang="en-US" sz="24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MingLiU_HKSCS" panose="02020500000000000000" pitchFamily="18" charset="-120"/>
                        </a:rPr>
                        <a:t>，</a:t>
                      </a:r>
                      <a:r>
                        <a:rPr lang="zh-CN" altLang="en-US" sz="24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其中包括</a:t>
                      </a:r>
                      <a:r>
                        <a:rPr lang="en-US" altLang="zh-CN" sz="2400" b="0" u="sng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⑤</a:t>
                      </a:r>
                      <a:r>
                        <a:rPr lang="en-US" altLang="zh-CN" sz="24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__</a:t>
                      </a:r>
                      <a:r>
                        <a:rPr lang="en-US" altLang="zh-CN" sz="2400" b="0" u="sng">
                          <a:solidFill>
                            <a:srgbClr val="FF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23</a:t>
                      </a:r>
                      <a:r>
                        <a:rPr lang="en-US" altLang="zh-CN" sz="2400" b="0" u="none">
                          <a:solidFill>
                            <a:srgbClr val="FF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_</a:t>
                      </a:r>
                      <a:r>
                        <a:rPr lang="en-US" altLang="zh-CN" sz="24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_</a:t>
                      </a:r>
                      <a:r>
                        <a:rPr lang="zh-CN" altLang="en-US" sz="24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个省、</a:t>
                      </a:r>
                      <a:r>
                        <a:rPr lang="en-US" altLang="zh-CN" sz="2400" b="0" u="sng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⑥</a:t>
                      </a:r>
                      <a:r>
                        <a:rPr lang="en-US" altLang="zh-CN" sz="24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__</a:t>
                      </a:r>
                      <a:r>
                        <a:rPr lang="en-US" altLang="zh-CN" sz="2400" b="0" u="sng">
                          <a:solidFill>
                            <a:srgbClr val="FF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5</a:t>
                      </a:r>
                      <a:r>
                        <a:rPr lang="en-US" altLang="zh-CN" sz="24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__</a:t>
                      </a:r>
                      <a:r>
                        <a:rPr lang="zh-CN" altLang="en-US" sz="24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个自治区、</a:t>
                      </a:r>
                      <a:r>
                        <a:rPr lang="en-US" altLang="zh-CN" sz="2400" b="0" u="sng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⑦</a:t>
                      </a:r>
                      <a:r>
                        <a:rPr lang="en-US" altLang="zh-CN" sz="24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__</a:t>
                      </a:r>
                      <a:r>
                        <a:rPr lang="en-US" altLang="zh-CN" sz="2400" b="0" u="sng">
                          <a:solidFill>
                            <a:srgbClr val="FF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4</a:t>
                      </a:r>
                      <a:r>
                        <a:rPr lang="en-US" altLang="zh-CN" sz="2400" b="0" u="none">
                          <a:solidFill>
                            <a:srgbClr val="FF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_</a:t>
                      </a:r>
                      <a:r>
                        <a:rPr lang="en-US" altLang="zh-CN" sz="24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_</a:t>
                      </a:r>
                      <a:r>
                        <a:rPr lang="zh-CN" altLang="en-US" sz="24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个直辖市、</a:t>
                      </a:r>
                      <a:r>
                        <a:rPr lang="en-US" altLang="zh-CN" sz="2400" b="0" u="sng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⑧</a:t>
                      </a:r>
                      <a:r>
                        <a:rPr lang="en-US" altLang="zh-CN" sz="24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__</a:t>
                      </a:r>
                      <a:r>
                        <a:rPr lang="en-US" altLang="zh-CN" sz="2400" b="0" u="sng">
                          <a:solidFill>
                            <a:srgbClr val="FF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2</a:t>
                      </a:r>
                      <a:r>
                        <a:rPr lang="en-US" altLang="zh-CN" sz="24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__</a:t>
                      </a:r>
                      <a:r>
                        <a:rPr lang="zh-CN" altLang="en-US" sz="24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个特别行政区</a:t>
                      </a:r>
                    </a:p>
                  </a:txBody>
                  <a:tcPr marL="0" marR="0" marT="0" marB="1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7182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6600" y="873760"/>
            <a:ext cx="4902835" cy="35655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TextBox 7"/>
          <p:cNvSpPr txBox="1"/>
          <p:nvPr/>
        </p:nvSpPr>
        <p:spPr>
          <a:xfrm>
            <a:off x="2742248" y="351473"/>
            <a:ext cx="5191760" cy="52197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zh-CN" altLang="en-US" sz="28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第二节   中国的行政区划 　　</a:t>
            </a:r>
          </a:p>
        </p:txBody>
      </p:sp>
      <p:sp>
        <p:nvSpPr>
          <p:cNvPr id="7170" name="TextBox 7"/>
          <p:cNvSpPr txBox="1"/>
          <p:nvPr/>
        </p:nvSpPr>
        <p:spPr>
          <a:xfrm>
            <a:off x="326708" y="873443"/>
            <a:ext cx="8501380" cy="52197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en-US" sz="2800" b="1" dirty="0">
                <a:solidFill>
                  <a:srgbClr val="002060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二、</a:t>
            </a:r>
            <a:r>
              <a:rPr lang="en-US" altLang="zh-CN" sz="2800" b="1" dirty="0">
                <a:solidFill>
                  <a:srgbClr val="002060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34</a:t>
            </a:r>
            <a:r>
              <a:rPr lang="zh-CN" altLang="en-US" sz="2800" b="1" dirty="0">
                <a:solidFill>
                  <a:srgbClr val="002060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个省级行政区域单位的名称、简称、行政中心</a:t>
            </a:r>
          </a:p>
        </p:txBody>
      </p:sp>
      <p:pic>
        <p:nvPicPr>
          <p:cNvPr id="1073744224" name="图片 1073744223" descr="LFPAXU8UH8[NIU87S2LSEYR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9095" y="1368425"/>
            <a:ext cx="7179945" cy="541528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TextBox 7"/>
          <p:cNvSpPr txBox="1"/>
          <p:nvPr/>
        </p:nvSpPr>
        <p:spPr>
          <a:xfrm>
            <a:off x="8375015" y="3211830"/>
            <a:ext cx="3821430" cy="138366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zh-CN" altLang="en-US" sz="2800" b="1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宋体" panose="02010600030101010101" pitchFamily="2" charset="-122"/>
              </a:rPr>
              <a:t>你能说出图中省级行政区域单位的名称、简称、行政中心吗？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3" descr="河北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516813" y="2076450"/>
            <a:ext cx="811212" cy="120808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0483" name="Picture 4" descr="内蒙古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375275" y="44450"/>
            <a:ext cx="3457575" cy="299243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0484" name="Picture 5" descr="安徽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751763" y="3581400"/>
            <a:ext cx="695325" cy="9271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0485" name="Picture 6" descr="北京"/>
          <p:cNvPicPr>
            <a:picLocks noChangeAspect="1"/>
          </p:cNvPicPr>
          <p:nvPr/>
        </p:nvPicPr>
        <p:blipFill>
          <a:blip r:embed="rId5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751763" y="2384425"/>
            <a:ext cx="231775" cy="25241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0486" name="Picture 7" descr="福建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964488" y="4797425"/>
            <a:ext cx="652462" cy="8477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0487" name="Picture 8" descr="甘肃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656138" y="1922463"/>
            <a:ext cx="2232025" cy="20828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0488" name="Picture 9" descr="广东"/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959600" y="5300663"/>
            <a:ext cx="1187450" cy="94456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0489" name="Picture 10" descr="广西"/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24575" y="5157788"/>
            <a:ext cx="1195388" cy="88741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0490" name="Picture 11" descr="贵州"/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951538" y="4586288"/>
            <a:ext cx="984250" cy="85883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0491" name="Picture 12" descr="海南"/>
          <p:cNvPicPr>
            <a:picLocks noChangeAspect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780213" y="6308725"/>
            <a:ext cx="395287" cy="3206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0492" name="Picture 13" descr="河南"/>
          <p:cNvPicPr>
            <a:picLocks noChangeAspect="1"/>
          </p:cNvPicPr>
          <p:nvPr/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104063" y="3284538"/>
            <a:ext cx="866775" cy="8985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0493" name="Picture 14" descr="湖南"/>
          <p:cNvPicPr>
            <a:picLocks noChangeAspect="1"/>
          </p:cNvPicPr>
          <p:nvPr/>
        </p:nvPicPr>
        <p:blipFill>
          <a:blip r:embed="rId13">
            <a:clrChange>
              <a:clrFrom>
                <a:srgbClr val="FEFFFF"/>
              </a:clrFrom>
              <a:clrTo>
                <a:srgbClr val="FE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816725" y="4470400"/>
            <a:ext cx="809625" cy="9747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0494" name="Picture 15" descr="江苏"/>
          <p:cNvPicPr>
            <a:picLocks noChangeAspect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-22000" contrast="-17999"/>
          </a:blip>
          <a:stretch>
            <a:fillRect/>
          </a:stretch>
        </p:blipFill>
        <p:spPr>
          <a:xfrm>
            <a:off x="7950200" y="3459163"/>
            <a:ext cx="809625" cy="762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0495" name="Picture 16" descr="江西"/>
          <p:cNvPicPr>
            <a:picLocks noChangeAspect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-20001"/>
          </a:blip>
          <a:stretch>
            <a:fillRect/>
          </a:stretch>
        </p:blipFill>
        <p:spPr>
          <a:xfrm>
            <a:off x="7600950" y="4437063"/>
            <a:ext cx="727075" cy="10223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0496" name="Picture 17" descr="辽宁"/>
          <p:cNvPicPr>
            <a:picLocks noChangeAspect="1"/>
          </p:cNvPicPr>
          <p:nvPr/>
        </p:nvPicPr>
        <p:blipFill>
          <a:blip r:embed="rId1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183563" y="1844675"/>
            <a:ext cx="881062" cy="85248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0497" name="Picture 18" descr="宁夏"/>
          <p:cNvPicPr>
            <a:picLocks noChangeAspect="1"/>
          </p:cNvPicPr>
          <p:nvPr/>
        </p:nvPicPr>
        <p:blipFill>
          <a:blip r:embed="rId1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54750" y="2770188"/>
            <a:ext cx="417513" cy="7302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0498" name="Picture 19" descr="青海"/>
          <p:cNvPicPr>
            <a:picLocks noChangeAspect="1"/>
          </p:cNvPicPr>
          <p:nvPr/>
        </p:nvPicPr>
        <p:blipFill>
          <a:blip r:embed="rId1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084638" y="2565400"/>
            <a:ext cx="1939925" cy="145573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0499" name="Picture 20" descr="山东"/>
          <p:cNvPicPr>
            <a:picLocks noChangeAspect="1"/>
          </p:cNvPicPr>
          <p:nvPr/>
        </p:nvPicPr>
        <p:blipFill>
          <a:blip r:embed="rId1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716838" y="2924175"/>
            <a:ext cx="1042987" cy="6667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0500" name="Picture 21" descr="山西"/>
          <p:cNvPicPr>
            <a:picLocks noChangeAspect="1"/>
          </p:cNvPicPr>
          <p:nvPr/>
        </p:nvPicPr>
        <p:blipFill>
          <a:blip r:embed="rId2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54850" y="2492375"/>
            <a:ext cx="554038" cy="111601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0501" name="Picture 22" descr="陕西"/>
          <p:cNvPicPr>
            <a:picLocks noChangeAspect="1"/>
          </p:cNvPicPr>
          <p:nvPr/>
        </p:nvPicPr>
        <p:blipFill>
          <a:blip r:embed="rId2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grayscl/>
          </a:blip>
          <a:stretch>
            <a:fillRect/>
          </a:stretch>
        </p:blipFill>
        <p:spPr>
          <a:xfrm>
            <a:off x="6383338" y="2713038"/>
            <a:ext cx="792162" cy="14366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0502" name="Picture 23" descr="上海"/>
          <p:cNvPicPr>
            <a:picLocks noChangeAspect="1"/>
          </p:cNvPicPr>
          <p:nvPr/>
        </p:nvPicPr>
        <p:blipFill>
          <a:blip r:embed="rId22">
            <a:clrChange>
              <a:clrFrom>
                <a:srgbClr val="F5FFFF"/>
              </a:clrFrom>
              <a:clrTo>
                <a:srgbClr val="F5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640763" y="4149725"/>
            <a:ext cx="119062" cy="10636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0503" name="Picture 24" descr="四川"/>
          <p:cNvPicPr>
            <a:picLocks noChangeAspect="1"/>
          </p:cNvPicPr>
          <p:nvPr/>
        </p:nvPicPr>
        <p:blipFill>
          <a:blip r:embed="rId2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175250" y="3644900"/>
            <a:ext cx="1641475" cy="15176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0504" name="Picture 25" descr="西藏"/>
          <p:cNvPicPr>
            <a:picLocks noChangeAspect="1"/>
          </p:cNvPicPr>
          <p:nvPr/>
        </p:nvPicPr>
        <p:blipFill>
          <a:blip r:embed="rId2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351088" y="2852738"/>
            <a:ext cx="2962275" cy="19843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0505" name="Picture 26" descr="香港"/>
          <p:cNvPicPr>
            <a:picLocks noChangeAspect="1"/>
          </p:cNvPicPr>
          <p:nvPr/>
        </p:nvPicPr>
        <p:blipFill>
          <a:blip r:embed="rId25">
            <a:clrChange>
              <a:clrFrom>
                <a:srgbClr val="FFF0E8"/>
              </a:clrFrom>
              <a:clrTo>
                <a:srgbClr val="FFF0E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608888" y="5805488"/>
            <a:ext cx="79375" cy="5556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0506" name="Picture 27" descr="浙江"/>
          <p:cNvPicPr>
            <a:picLocks noChangeAspect="1"/>
          </p:cNvPicPr>
          <p:nvPr/>
        </p:nvPicPr>
        <p:blipFill>
          <a:blip r:embed="rId2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256588" y="4221163"/>
            <a:ext cx="557212" cy="6731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0507" name="Picture 28" descr="重庆"/>
          <p:cNvPicPr>
            <a:picLocks noChangeAspect="1"/>
          </p:cNvPicPr>
          <p:nvPr/>
        </p:nvPicPr>
        <p:blipFill>
          <a:blip r:embed="rId2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319838" y="4076700"/>
            <a:ext cx="712787" cy="7207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0508" name="Picture 29" descr="黑龙江"/>
          <p:cNvPicPr>
            <a:picLocks noChangeAspect="1"/>
          </p:cNvPicPr>
          <p:nvPr/>
        </p:nvPicPr>
        <p:blipFill>
          <a:blip r:embed="rId2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28025" y="44450"/>
            <a:ext cx="1655763" cy="165576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0509" name="Picture 30" descr="新疆"/>
          <p:cNvPicPr>
            <a:picLocks noChangeAspect="1"/>
          </p:cNvPicPr>
          <p:nvPr/>
        </p:nvPicPr>
        <p:blipFill>
          <a:blip r:embed="rId2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133600" y="609600"/>
            <a:ext cx="3081338" cy="246538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0510" name="Picture 31" descr="吉林"/>
          <p:cNvPicPr>
            <a:picLocks noChangeAspect="1"/>
          </p:cNvPicPr>
          <p:nvPr/>
        </p:nvPicPr>
        <p:blipFill>
          <a:blip r:embed="rId3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472488" y="1341438"/>
            <a:ext cx="1258887" cy="94773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0511" name="Picture 32" descr="云南"/>
          <p:cNvPicPr>
            <a:picLocks noChangeAspect="1"/>
          </p:cNvPicPr>
          <p:nvPr/>
        </p:nvPicPr>
        <p:blipFill>
          <a:blip r:embed="rId3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986338" y="4508500"/>
            <a:ext cx="1397000" cy="148431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0512" name="Picture 33" descr="湖北"/>
          <p:cNvPicPr>
            <a:picLocks noChangeAspect="1"/>
          </p:cNvPicPr>
          <p:nvPr/>
        </p:nvPicPr>
        <p:blipFill>
          <a:blip r:embed="rId3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743700" y="3860800"/>
            <a:ext cx="1152525" cy="75723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0513" name="Picture 34" descr="天津"/>
          <p:cNvPicPr>
            <a:picLocks noChangeAspect="1"/>
          </p:cNvPicPr>
          <p:nvPr/>
        </p:nvPicPr>
        <p:blipFill>
          <a:blip r:embed="rId33">
            <a:clrChange>
              <a:clrFrom>
                <a:srgbClr val="FFFFFD"/>
              </a:clrFrom>
              <a:clrTo>
                <a:srgbClr val="FFFFFD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935913" y="2492375"/>
            <a:ext cx="176212" cy="31908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0514" name="Picture 35" descr="台湾"/>
          <p:cNvPicPr>
            <a:picLocks noChangeAspect="1"/>
          </p:cNvPicPr>
          <p:nvPr/>
        </p:nvPicPr>
        <p:blipFill>
          <a:blip r:embed="rId3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645525" y="5300663"/>
            <a:ext cx="258763" cy="6159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0515" name="Oval 37"/>
          <p:cNvSpPr/>
          <p:nvPr/>
        </p:nvSpPr>
        <p:spPr>
          <a:xfrm>
            <a:off x="7696200" y="5715000"/>
            <a:ext cx="152400" cy="1524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/>
          <a:lstStyle/>
          <a:p>
            <a:pPr>
              <a:spcBef>
                <a:spcPct val="0"/>
              </a:spcBef>
              <a:buSzPct val="100000"/>
              <a:buFontTx/>
            </a:pPr>
            <a:endParaRPr lang="zh-CN" altLang="en-US" sz="2400" b="0" u="sng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516" name="Oval 38"/>
          <p:cNvSpPr/>
          <p:nvPr/>
        </p:nvSpPr>
        <p:spPr>
          <a:xfrm>
            <a:off x="7464425" y="5876925"/>
            <a:ext cx="152400" cy="1524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/>
          <a:lstStyle/>
          <a:p>
            <a:pPr>
              <a:spcBef>
                <a:spcPct val="0"/>
              </a:spcBef>
              <a:buSzPct val="100000"/>
              <a:buFontTx/>
            </a:pPr>
            <a:endParaRPr lang="zh-CN" altLang="en-US" sz="2400" b="0" u="sng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264" name="Rectangle 43"/>
          <p:cNvSpPr/>
          <p:nvPr/>
        </p:nvSpPr>
        <p:spPr>
          <a:xfrm>
            <a:off x="1524000" y="4876800"/>
            <a:ext cx="3581400" cy="1581150"/>
          </a:xfrm>
          <a:prstGeom prst="rect">
            <a:avLst/>
          </a:prstGeom>
          <a:solidFill>
            <a:srgbClr val="FFFF66"/>
          </a:solidFill>
          <a:ln w="28575" cap="flat" cmpd="sng">
            <a:solidFill>
              <a:srgbClr val="CC0099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lstStyle/>
          <a:p>
            <a:pPr marL="342900" indent="-342900" eaLnBrk="0" fontAlgn="base" hangingPunct="0">
              <a:spcBef>
                <a:spcPct val="0"/>
              </a:spcBef>
              <a:buSzPct val="100000"/>
              <a:buFontTx/>
            </a:pPr>
            <a:r>
              <a:rPr lang="zh-CN" altLang="en-US" sz="2400" strike="noStrike" noProof="1">
                <a:effectLst>
                  <a:outerShdw blurRad="38100" dist="38100" dir="2700000">
                    <a:srgbClr val="FFFFFF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北回归线自西向东穿过：</a:t>
            </a:r>
            <a:endParaRPr lang="zh-CN" altLang="en-US" sz="2400" strike="noStrike" noProof="1">
              <a:effectLst>
                <a:outerShdw blurRad="38100" dist="38100" dir="2700000">
                  <a:srgbClr val="FFFFFF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eaLnBrk="0" fontAlgn="base" hangingPunct="0">
              <a:spcBef>
                <a:spcPct val="0"/>
              </a:spcBef>
              <a:buSzPct val="100000"/>
              <a:buFontTx/>
            </a:pPr>
            <a:r>
              <a:rPr lang="zh-CN" altLang="en-US" sz="2400" strike="noStrike" noProof="1">
                <a:solidFill>
                  <a:srgbClr val="FF00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云南</a:t>
            </a:r>
            <a:r>
              <a:rPr lang="zh-CN" altLang="en-US" sz="2400" strike="noStrike" noProof="1">
                <a:effectLst>
                  <a:outerShdw blurRad="38100" dist="38100" dir="2700000">
                    <a:srgbClr val="FFFFFF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（云或滇）、</a:t>
            </a:r>
            <a:r>
              <a:rPr lang="zh-CN" altLang="en-US" sz="2400" strike="noStrike" noProof="1">
                <a:solidFill>
                  <a:srgbClr val="FF00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广西</a:t>
            </a:r>
            <a:endParaRPr lang="zh-CN" altLang="en-US" sz="2400" strike="noStrike" noProof="1">
              <a:solidFill>
                <a:srgbClr val="FF0000"/>
              </a:solidFill>
              <a:effectLst>
                <a:outerShdw blurRad="38100" dist="38100" dir="2700000">
                  <a:srgbClr val="00000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eaLnBrk="0" fontAlgn="base" hangingPunct="0">
              <a:spcBef>
                <a:spcPct val="0"/>
              </a:spcBef>
              <a:buSzPct val="100000"/>
              <a:buFontTx/>
            </a:pPr>
            <a:r>
              <a:rPr lang="zh-CN" altLang="en-US" sz="2400" strike="noStrike" noProof="1">
                <a:effectLst>
                  <a:outerShdw blurRad="38100" dist="38100" dir="2700000">
                    <a:srgbClr val="FFFFFF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（桂）、</a:t>
            </a:r>
            <a:r>
              <a:rPr lang="zh-CN" altLang="en-US" sz="2400" strike="noStrike" noProof="1">
                <a:solidFill>
                  <a:srgbClr val="FF00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广东</a:t>
            </a:r>
            <a:r>
              <a:rPr lang="zh-CN" altLang="en-US" sz="2400" strike="noStrike" noProof="1">
                <a:effectLst>
                  <a:outerShdw blurRad="38100" dist="38100" dir="2700000">
                    <a:srgbClr val="FFFFFF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（粤）、</a:t>
            </a:r>
            <a:endParaRPr lang="zh-CN" altLang="en-US" sz="2400" strike="noStrike" noProof="1">
              <a:effectLst>
                <a:outerShdw blurRad="38100" dist="38100" dir="2700000">
                  <a:srgbClr val="FFFFFF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eaLnBrk="0" fontAlgn="base" hangingPunct="0">
              <a:spcBef>
                <a:spcPct val="0"/>
              </a:spcBef>
              <a:buSzPct val="100000"/>
              <a:buFontTx/>
            </a:pPr>
            <a:r>
              <a:rPr lang="zh-CN" altLang="en-US" sz="2400" strike="noStrike" noProof="1">
                <a:solidFill>
                  <a:srgbClr val="FF00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台湾</a:t>
            </a:r>
            <a:r>
              <a:rPr lang="zh-CN" altLang="en-US" sz="2400" strike="noStrike" noProof="1">
                <a:effectLst>
                  <a:outerShdw blurRad="38100" dist="38100" dir="2700000">
                    <a:srgbClr val="FFFFFF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（台）。</a:t>
            </a:r>
            <a:endParaRPr lang="zh-CN" altLang="en-US" sz="2400" strike="noStrike" noProof="1">
              <a:effectLst>
                <a:outerShdw blurRad="38100" dist="38100" dir="2700000">
                  <a:srgbClr val="FFFFFF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265" name="Line 42"/>
          <p:cNvCxnSpPr/>
          <p:nvPr/>
        </p:nvCxnSpPr>
        <p:spPr>
          <a:xfrm>
            <a:off x="5105400" y="5638800"/>
            <a:ext cx="4876800" cy="0"/>
          </a:xfrm>
          <a:prstGeom prst="line">
            <a:avLst/>
          </a:prstGeom>
          <a:ln w="38100" cap="flat" cmpd="sng">
            <a:solidFill>
              <a:srgbClr val="FF0000"/>
            </a:solidFill>
            <a:prstDash val="lgDash"/>
            <a:round/>
            <a:headEnd type="none" w="med" len="med"/>
            <a:tailEnd type="none" w="med" len="med"/>
          </a:ln>
        </p:spPr>
      </p:cxnSp>
      <p:sp>
        <p:nvSpPr>
          <p:cNvPr id="2266" name="AutoShape 44"/>
          <p:cNvSpPr/>
          <p:nvPr/>
        </p:nvSpPr>
        <p:spPr>
          <a:xfrm>
            <a:off x="4937919" y="162628"/>
            <a:ext cx="1525587" cy="936625"/>
          </a:xfrm>
          <a:prstGeom prst="wedgeRectCallout">
            <a:avLst>
              <a:gd name="adj1" fmla="val -101565"/>
              <a:gd name="adj2" fmla="val 107793"/>
            </a:avLst>
          </a:prstGeom>
          <a:solidFill>
            <a:srgbClr val="FFFF99"/>
          </a:solidFill>
          <a:ln w="9525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lstStyle/>
          <a:p>
            <a:pPr algn="ctr" fontAlgn="base">
              <a:lnSpc>
                <a:spcPct val="110000"/>
              </a:lnSpc>
              <a:spcBef>
                <a:spcPct val="0"/>
              </a:spcBef>
              <a:buSzPct val="100000"/>
              <a:buFontTx/>
            </a:pPr>
            <a:r>
              <a:rPr lang="zh-CN" altLang="en-US" sz="2400" strike="noStrike" noProof="1">
                <a:solidFill>
                  <a:srgbClr val="FF00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面积最大</a:t>
            </a:r>
            <a:endParaRPr lang="zh-CN" altLang="en-US" sz="2400" strike="noStrike" noProof="1">
              <a:solidFill>
                <a:srgbClr val="FF0000"/>
              </a:solidFill>
              <a:effectLst>
                <a:outerShdw blurRad="38100" dist="38100" dir="2700000">
                  <a:srgbClr val="00000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base">
              <a:lnSpc>
                <a:spcPct val="110000"/>
              </a:lnSpc>
              <a:spcBef>
                <a:spcPct val="0"/>
              </a:spcBef>
              <a:buSzPct val="100000"/>
              <a:buFontTx/>
            </a:pPr>
            <a:r>
              <a:rPr lang="zh-CN" altLang="en-US" sz="2400" strike="noStrike" noProof="1">
                <a:solidFill>
                  <a:srgbClr val="FF00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邻国最多</a:t>
            </a:r>
            <a:endParaRPr lang="zh-CN" altLang="en-US" sz="2400" strike="noStrike" noProof="1">
              <a:solidFill>
                <a:srgbClr val="FF0000"/>
              </a:solidFill>
              <a:effectLst>
                <a:outerShdw blurRad="38100" dist="38100" dir="2700000">
                  <a:srgbClr val="00000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67" name="AutoShape 45"/>
          <p:cNvSpPr/>
          <p:nvPr/>
        </p:nvSpPr>
        <p:spPr>
          <a:xfrm>
            <a:off x="9144000" y="0"/>
            <a:ext cx="1524000" cy="936625"/>
          </a:xfrm>
          <a:prstGeom prst="wedgeRectCallout">
            <a:avLst>
              <a:gd name="adj1" fmla="val -42602"/>
              <a:gd name="adj2" fmla="val 81523"/>
            </a:avLst>
          </a:prstGeom>
          <a:solidFill>
            <a:srgbClr val="FFFF99"/>
          </a:solidFill>
          <a:ln w="9525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lstStyle/>
          <a:p>
            <a:pPr fontAlgn="base">
              <a:lnSpc>
                <a:spcPct val="110000"/>
              </a:lnSpc>
              <a:spcBef>
                <a:spcPct val="0"/>
              </a:spcBef>
              <a:buSzPct val="100000"/>
              <a:buFontTx/>
            </a:pPr>
            <a:r>
              <a:rPr lang="zh-CN" altLang="en-US" sz="2400" strike="noStrike" noProof="1">
                <a:solidFill>
                  <a:srgbClr val="FF00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最北最东</a:t>
            </a:r>
            <a:endParaRPr lang="zh-CN" altLang="en-US" sz="2400" strike="noStrike" noProof="1">
              <a:solidFill>
                <a:srgbClr val="FF0000"/>
              </a:solidFill>
              <a:effectLst>
                <a:outerShdw blurRad="38100" dist="38100" dir="2700000">
                  <a:srgbClr val="00000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base">
              <a:lnSpc>
                <a:spcPct val="110000"/>
              </a:lnSpc>
              <a:spcBef>
                <a:spcPct val="0"/>
              </a:spcBef>
              <a:buSzPct val="100000"/>
              <a:buFontTx/>
            </a:pPr>
            <a:r>
              <a:rPr lang="zh-CN" altLang="en-US" sz="2400" strike="noStrike" noProof="1">
                <a:solidFill>
                  <a:srgbClr val="FF00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纬度最高</a:t>
            </a:r>
            <a:endParaRPr lang="zh-CN" altLang="en-US" sz="2400" strike="noStrike" noProof="1">
              <a:solidFill>
                <a:srgbClr val="FF0000"/>
              </a:solidFill>
              <a:effectLst>
                <a:outerShdw blurRad="38100" dist="38100" dir="2700000">
                  <a:srgbClr val="00000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68" name="AutoShape 46"/>
          <p:cNvSpPr/>
          <p:nvPr/>
        </p:nvSpPr>
        <p:spPr>
          <a:xfrm>
            <a:off x="7391400" y="6302375"/>
            <a:ext cx="3276600" cy="555625"/>
          </a:xfrm>
          <a:prstGeom prst="wedgeRectCallout">
            <a:avLst>
              <a:gd name="adj1" fmla="val -63468"/>
              <a:gd name="adj2" fmla="val -26000"/>
            </a:avLst>
          </a:prstGeom>
          <a:solidFill>
            <a:srgbClr val="FFFF99"/>
          </a:solidFill>
          <a:ln w="9525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lstStyle/>
          <a:p>
            <a:pPr fontAlgn="base">
              <a:lnSpc>
                <a:spcPct val="110000"/>
              </a:lnSpc>
              <a:spcBef>
                <a:spcPct val="0"/>
              </a:spcBef>
              <a:buSzPct val="100000"/>
              <a:buFontTx/>
            </a:pPr>
            <a:r>
              <a:rPr lang="zh-CN" altLang="en-US" sz="2400" strike="noStrike" noProof="1">
                <a:solidFill>
                  <a:srgbClr val="FF00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跨纬度最广，全在热带</a:t>
            </a:r>
            <a:endParaRPr lang="zh-CN" altLang="en-US" sz="2400" strike="noStrike" noProof="1">
              <a:solidFill>
                <a:srgbClr val="FF0000"/>
              </a:solidFill>
              <a:effectLst>
                <a:outerShdw blurRad="38100" dist="38100" dir="2700000">
                  <a:srgbClr val="00000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childTnLst>
                                    <p:set>
                                      <p:cBhvr additive="base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 additive="base">
                                        <p:cTn id="7" dur="500"/>
                                        <p:tgtEl>
                                          <p:spTgt spid="2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grpId="0" nodeType="afterEffect">
                                  <p:childTnLst>
                                    <p:set>
                                      <p:cBhvr additive="base"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 additive="base">
                                        <p:cTn id="11" dur="500"/>
                                        <p:tgtEl>
                                          <p:spTgt spid="2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" presetClass="entr" presetSubtype="10" fill="hold" grpId="1" nodeType="clickEffect">
                                  <p:childTnLst>
                                    <p:set>
                                      <p:cBhvr additive="base"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 additive="base">
                                        <p:cTn id="16" dur="500"/>
                                        <p:tgtEl>
                                          <p:spTgt spid="2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" presetClass="entr" presetSubtype="10" fill="hold" grpId="2" nodeType="clickEffect">
                                  <p:childTnLst>
                                    <p:set>
                                      <p:cBhvr additive="base"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 additive="base">
                                        <p:cTn id="21" dur="500"/>
                                        <p:tgtEl>
                                          <p:spTgt spid="2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" presetClass="entr" presetSubtype="10" fill="hold" grpId="3" nodeType="clickEffect">
                                  <p:childTnLst>
                                    <p:set>
                                      <p:cBhvr additive="base"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 additive="base">
                                        <p:cTn id="26" dur="500"/>
                                        <p:tgtEl>
                                          <p:spTgt spid="2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64" grpId="0" bldLvl="0" animBg="1"/>
      <p:bldP spid="2266" grpId="1" bldLvl="0" animBg="1"/>
      <p:bldP spid="2267" grpId="2" bldLvl="0" animBg="1"/>
      <p:bldP spid="2268" grpId="3" bldLvl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38" descr="200608040210595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430" y="4556462"/>
            <a:ext cx="609600" cy="3619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" name="Picture 138" descr="200608040210595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430" y="3222161"/>
            <a:ext cx="609600" cy="3619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3" name="Text Box 10"/>
          <p:cNvSpPr/>
          <p:nvPr/>
        </p:nvSpPr>
        <p:spPr>
          <a:xfrm>
            <a:off x="-192836" y="67517"/>
            <a:ext cx="3352800" cy="641350"/>
          </a:xfrm>
          <a:prstGeom prst="rect">
            <a:avLst/>
          </a:prstGeom>
          <a:noFill/>
          <a:ln w="9525">
            <a:noFill/>
          </a:ln>
          <a:effectLst>
            <a:outerShdw dist="35921" dir="2699999" algn="ctr" rotWithShape="0">
              <a:schemeClr val="bg2"/>
            </a:outerShdw>
          </a:effectLst>
        </p:spPr>
        <p:txBody>
          <a:bodyPr/>
          <a:lstStyle/>
          <a:p>
            <a:pPr algn="ctr" fontAlgn="base">
              <a:spcBef>
                <a:spcPct val="0"/>
              </a:spcBef>
              <a:buSzPct val="100000"/>
              <a:buFontTx/>
            </a:pPr>
            <a:r>
              <a:rPr lang="zh-CN" altLang="en-US" sz="3600" noProof="1">
                <a:solidFill>
                  <a:srgbClr val="FF00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考点精练</a:t>
            </a:r>
            <a:endParaRPr lang="zh-CN" altLang="en-US" sz="3600" strike="noStrike" noProof="1">
              <a:solidFill>
                <a:srgbClr val="FF0000"/>
              </a:solidFill>
              <a:effectLst>
                <a:outerShdw blurRad="38100" dist="38100" dir="2700000">
                  <a:srgbClr val="00000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TextBox 2"/>
          <p:cNvSpPr txBox="1"/>
          <p:nvPr/>
        </p:nvSpPr>
        <p:spPr>
          <a:xfrm>
            <a:off x="5056421" y="4261288"/>
            <a:ext cx="1295400" cy="92202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buFont typeface="Arial" panose="020B0604020202020204" pitchFamily="34" charset="0"/>
            </a:pPr>
            <a:r>
              <a:rPr lang="en-US" altLang="zh-CN" sz="54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√</a:t>
            </a:r>
          </a:p>
        </p:txBody>
      </p:sp>
      <p:sp>
        <p:nvSpPr>
          <p:cNvPr id="15" name="TextBox 2"/>
          <p:cNvSpPr txBox="1"/>
          <p:nvPr/>
        </p:nvSpPr>
        <p:spPr>
          <a:xfrm>
            <a:off x="4800600" y="5487579"/>
            <a:ext cx="1295400" cy="92202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buFont typeface="Arial" panose="020B0604020202020204" pitchFamily="34" charset="0"/>
            </a:pPr>
            <a:r>
              <a:rPr lang="en-US" altLang="zh-CN" sz="54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√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pic>
        <p:nvPicPr>
          <p:cNvPr id="5121" name="Picture 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105"/>
          <a:stretch>
            <a:fillRect/>
          </a:stretch>
        </p:blipFill>
        <p:spPr bwMode="auto">
          <a:xfrm>
            <a:off x="3159963" y="284417"/>
            <a:ext cx="5537469" cy="2793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1365966" y="2901983"/>
            <a:ext cx="9736515" cy="3888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1422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1422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1422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1422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1422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1422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1422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1422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1422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422400" algn="l"/>
              </a:tabLst>
            </a:pPr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1.</a:t>
            </a:r>
            <a:r>
              <a:rPr kumimoji="0" lang="zh-CN" altLang="en-US" sz="28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一月哈尔滨和桂林的自然景观差异显著，影响两地景观差异的主要因素是（  ）</a:t>
            </a:r>
            <a:endParaRPr kumimoji="0" lang="zh-CN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422400" algn="l"/>
              </a:tabLst>
            </a:pPr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A.</a:t>
            </a:r>
            <a:r>
              <a:rPr kumimoji="0" lang="zh-CN" altLang="en-US" sz="28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地球自转 </a:t>
            </a:r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B.</a:t>
            </a:r>
            <a:r>
              <a:rPr kumimoji="0" lang="zh-CN" altLang="en-US" sz="28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地球公转 </a:t>
            </a:r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C.</a:t>
            </a:r>
            <a:r>
              <a:rPr kumimoji="0" lang="zh-CN" altLang="en-US" sz="28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纬度位置 </a:t>
            </a:r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D.</a:t>
            </a:r>
            <a:r>
              <a:rPr kumimoji="0" lang="zh-CN" altLang="en-US" sz="28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海陆位置</a:t>
            </a:r>
            <a:endParaRPr kumimoji="0" lang="zh-CN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422400" algn="l"/>
              </a:tabLst>
            </a:pPr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2.</a:t>
            </a:r>
            <a:r>
              <a:rPr kumimoji="0" lang="zh-CN" altLang="en-US" sz="28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图中①②③三个分会场所在省区的简称，正确的是（  ）</a:t>
            </a:r>
            <a:endParaRPr kumimoji="0" lang="zh-CN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422400" algn="l"/>
              </a:tabLst>
            </a:pPr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A.①</a:t>
            </a:r>
            <a:r>
              <a:rPr kumimoji="0" lang="zh-CN" altLang="en-US" sz="28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吉、②川、③粤    </a:t>
            </a:r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B.①</a:t>
            </a:r>
            <a:r>
              <a:rPr kumimoji="0" lang="zh-CN" altLang="en-US" sz="28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黑、②川、③桂    </a:t>
            </a:r>
            <a:endParaRPr kumimoji="0" lang="zh-CN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422400" algn="l"/>
              </a:tabLst>
            </a:pPr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C.①</a:t>
            </a:r>
            <a:r>
              <a:rPr kumimoji="0" lang="zh-CN" altLang="en-US" sz="28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吉、②云、③桂    </a:t>
            </a:r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D.①</a:t>
            </a:r>
            <a:r>
              <a:rPr kumimoji="0" lang="zh-CN" altLang="en-US" sz="28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黑、②渝、③贵</a:t>
            </a:r>
            <a:endParaRPr kumimoji="0" lang="zh-CN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1102564" y="582067"/>
            <a:ext cx="10730816" cy="5693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1422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1422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1422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1422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1422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1422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1422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1422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1422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sz="2800" dirty="0"/>
              <a:t> 3.</a:t>
            </a:r>
            <a:r>
              <a:rPr lang="zh-CN" altLang="zh-CN" sz="2800" dirty="0"/>
              <a:t>我国下列省级行政单位中，既有陆上国界线，又有海岸线，同时还有阳光直射的是（  ） </a:t>
            </a:r>
            <a:r>
              <a:rPr lang="en-US" altLang="zh-CN" sz="2800" dirty="0"/>
              <a:t>    </a:t>
            </a:r>
          </a:p>
          <a:p>
            <a:r>
              <a:rPr lang="en-US" altLang="zh-CN" sz="2800" dirty="0"/>
              <a:t>A.</a:t>
            </a:r>
            <a:r>
              <a:rPr lang="zh-CN" altLang="zh-CN" sz="2800" dirty="0"/>
              <a:t>桂 </a:t>
            </a:r>
            <a:r>
              <a:rPr lang="en-US" altLang="zh-CN" sz="2800" dirty="0"/>
              <a:t>     B.</a:t>
            </a:r>
            <a:r>
              <a:rPr lang="zh-CN" altLang="zh-CN" sz="2800" dirty="0"/>
              <a:t>粤  </a:t>
            </a:r>
            <a:r>
              <a:rPr lang="en-US" altLang="zh-CN" sz="2800" dirty="0"/>
              <a:t>   C.</a:t>
            </a:r>
            <a:r>
              <a:rPr lang="zh-CN" altLang="zh-CN" sz="2800" dirty="0"/>
              <a:t>滇  </a:t>
            </a:r>
            <a:r>
              <a:rPr lang="en-US" altLang="zh-CN" sz="2800" dirty="0"/>
              <a:t>   D.</a:t>
            </a:r>
            <a:r>
              <a:rPr lang="zh-CN" altLang="zh-CN" sz="2800" dirty="0"/>
              <a:t>辽</a:t>
            </a:r>
          </a:p>
          <a:p>
            <a:endParaRPr lang="en-US" altLang="zh-CN" sz="2800" dirty="0"/>
          </a:p>
          <a:p>
            <a:endParaRPr lang="en-US" altLang="zh-CN" sz="2800" dirty="0"/>
          </a:p>
          <a:p>
            <a:endParaRPr lang="en-US" altLang="zh-CN" sz="2800" dirty="0"/>
          </a:p>
          <a:p>
            <a:endParaRPr lang="en-US" altLang="zh-CN" sz="2800" dirty="0"/>
          </a:p>
          <a:p>
            <a:r>
              <a:rPr lang="en-US" altLang="zh-CN" sz="2800" dirty="0"/>
              <a:t>4.</a:t>
            </a:r>
            <a:r>
              <a:rPr lang="zh-CN" altLang="zh-CN" sz="2800" dirty="0"/>
              <a:t>四个省级行政单位中，纬度最高的是（  ）</a:t>
            </a:r>
          </a:p>
          <a:p>
            <a:r>
              <a:rPr lang="en-US" altLang="zh-CN" sz="2800" dirty="0"/>
              <a:t>A.</a:t>
            </a:r>
            <a:r>
              <a:rPr lang="zh-CN" altLang="zh-CN" sz="2800" dirty="0"/>
              <a:t>① </a:t>
            </a:r>
            <a:r>
              <a:rPr lang="en-US" altLang="zh-CN" sz="2800" dirty="0"/>
              <a:t>     B.</a:t>
            </a:r>
            <a:r>
              <a:rPr lang="zh-CN" altLang="zh-CN" sz="2800" dirty="0"/>
              <a:t>② </a:t>
            </a:r>
            <a:r>
              <a:rPr lang="en-US" altLang="zh-CN" sz="2800" dirty="0"/>
              <a:t>       C.</a:t>
            </a:r>
            <a:r>
              <a:rPr lang="zh-CN" altLang="zh-CN" sz="2800" dirty="0"/>
              <a:t>③ </a:t>
            </a:r>
            <a:r>
              <a:rPr lang="en-US" altLang="zh-CN" sz="2800" dirty="0"/>
              <a:t>      D.</a:t>
            </a:r>
            <a:r>
              <a:rPr lang="zh-CN" altLang="zh-CN" sz="2800" dirty="0"/>
              <a:t>④</a:t>
            </a:r>
          </a:p>
          <a:p>
            <a:r>
              <a:rPr lang="en-US" altLang="zh-CN" sz="2800" dirty="0"/>
              <a:t>5.</a:t>
            </a:r>
            <a:r>
              <a:rPr lang="zh-CN" altLang="zh-CN" sz="2800" dirty="0"/>
              <a:t>四个省级行政单位中，黄河干流流经的是（  ）</a:t>
            </a:r>
          </a:p>
          <a:p>
            <a:r>
              <a:rPr lang="en-US" altLang="zh-CN" sz="2800" dirty="0"/>
              <a:t>A.</a:t>
            </a:r>
            <a:r>
              <a:rPr lang="zh-CN" altLang="zh-CN" sz="2800" dirty="0"/>
              <a:t>① </a:t>
            </a:r>
            <a:r>
              <a:rPr lang="en-US" altLang="zh-CN" sz="2800" dirty="0"/>
              <a:t>     B.</a:t>
            </a:r>
            <a:r>
              <a:rPr lang="zh-CN" altLang="zh-CN" sz="2800" dirty="0"/>
              <a:t>② </a:t>
            </a:r>
            <a:r>
              <a:rPr lang="en-US" altLang="zh-CN" sz="2800" dirty="0"/>
              <a:t>       C.</a:t>
            </a:r>
            <a:r>
              <a:rPr lang="zh-CN" altLang="zh-CN" sz="2800" dirty="0"/>
              <a:t>③ </a:t>
            </a:r>
            <a:r>
              <a:rPr lang="en-US" altLang="zh-CN" sz="2800" dirty="0"/>
              <a:t>      D.</a:t>
            </a:r>
            <a:r>
              <a:rPr lang="zh-CN" altLang="zh-CN" sz="2800" dirty="0"/>
              <a:t>④</a:t>
            </a:r>
          </a:p>
          <a:p>
            <a:r>
              <a:rPr lang="en-US" altLang="zh-CN" sz="2800" dirty="0"/>
              <a:t>6.</a:t>
            </a:r>
            <a:r>
              <a:rPr lang="zh-CN" altLang="zh-CN" sz="2800" dirty="0"/>
              <a:t>四个省级行政单位中，简称对应正确的是（  ）</a:t>
            </a:r>
          </a:p>
          <a:p>
            <a:r>
              <a:rPr lang="en-US" altLang="zh-CN" sz="2800" dirty="0"/>
              <a:t>A.</a:t>
            </a:r>
            <a:r>
              <a:rPr lang="zh-CN" altLang="zh-CN" sz="2800" dirty="0"/>
              <a:t>①——鄂   </a:t>
            </a:r>
            <a:r>
              <a:rPr lang="en-US" altLang="zh-CN" sz="2800" dirty="0"/>
              <a:t>B.</a:t>
            </a:r>
            <a:r>
              <a:rPr lang="zh-CN" altLang="zh-CN" sz="2800" dirty="0"/>
              <a:t>②——鲁 </a:t>
            </a:r>
            <a:r>
              <a:rPr lang="en-US" altLang="zh-CN" sz="2800" dirty="0"/>
              <a:t>  C.</a:t>
            </a:r>
            <a:r>
              <a:rPr lang="zh-CN" altLang="zh-CN" sz="2800" dirty="0"/>
              <a:t>③——豫 </a:t>
            </a:r>
            <a:r>
              <a:rPr lang="en-US" altLang="zh-CN" sz="2800" dirty="0"/>
              <a:t>   D.</a:t>
            </a:r>
            <a:r>
              <a:rPr lang="zh-CN" altLang="zh-CN" sz="2800" dirty="0"/>
              <a:t>④——川</a:t>
            </a:r>
          </a:p>
        </p:txBody>
      </p:sp>
      <p:pic>
        <p:nvPicPr>
          <p:cNvPr id="11" name="Picture 138" descr="200608040210595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382" y="758972"/>
            <a:ext cx="609600" cy="3619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2" name="Picture 138" descr="200608040210595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382" y="3736592"/>
            <a:ext cx="609600" cy="3619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3" name="Text Box 10"/>
          <p:cNvSpPr/>
          <p:nvPr/>
        </p:nvSpPr>
        <p:spPr>
          <a:xfrm>
            <a:off x="-381000" y="11481"/>
            <a:ext cx="3352800" cy="641350"/>
          </a:xfrm>
          <a:prstGeom prst="rect">
            <a:avLst/>
          </a:prstGeom>
          <a:noFill/>
          <a:ln w="9525">
            <a:noFill/>
          </a:ln>
          <a:effectLst>
            <a:outerShdw dist="35921" dir="2699999" algn="ctr" rotWithShape="0">
              <a:schemeClr val="bg2"/>
            </a:outerShdw>
          </a:effectLst>
        </p:spPr>
        <p:txBody>
          <a:bodyPr/>
          <a:lstStyle/>
          <a:p>
            <a:pPr algn="ctr" fontAlgn="base">
              <a:spcBef>
                <a:spcPct val="0"/>
              </a:spcBef>
              <a:buSzPct val="100000"/>
              <a:buFontTx/>
            </a:pPr>
            <a:r>
              <a:rPr lang="zh-CN" altLang="en-US" sz="3600" noProof="1">
                <a:solidFill>
                  <a:srgbClr val="FF00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考点精练</a:t>
            </a:r>
            <a:endParaRPr lang="zh-CN" altLang="en-US" sz="3600" strike="noStrike" noProof="1">
              <a:solidFill>
                <a:srgbClr val="FF0000"/>
              </a:solidFill>
              <a:effectLst>
                <a:outerShdw blurRad="38100" dist="38100" dir="2700000">
                  <a:srgbClr val="00000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TextBox 2"/>
          <p:cNvSpPr txBox="1"/>
          <p:nvPr/>
        </p:nvSpPr>
        <p:spPr>
          <a:xfrm>
            <a:off x="992969" y="1369022"/>
            <a:ext cx="1295400" cy="92202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buFont typeface="Arial" panose="020B0604020202020204" pitchFamily="34" charset="0"/>
            </a:pPr>
            <a:r>
              <a:rPr lang="en-US" altLang="zh-CN" sz="54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√</a:t>
            </a:r>
          </a:p>
        </p:txBody>
      </p:sp>
      <p:sp>
        <p:nvSpPr>
          <p:cNvPr id="15" name="TextBox 2"/>
          <p:cNvSpPr txBox="1"/>
          <p:nvPr/>
        </p:nvSpPr>
        <p:spPr>
          <a:xfrm>
            <a:off x="2131264" y="3908363"/>
            <a:ext cx="1295400" cy="92202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buFont typeface="Arial" panose="020B0604020202020204" pitchFamily="34" charset="0"/>
            </a:pPr>
            <a:r>
              <a:rPr lang="en-US" altLang="zh-CN" sz="54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√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669" y="2001355"/>
            <a:ext cx="6562610" cy="1390590"/>
          </a:xfrm>
          <a:prstGeom prst="rect">
            <a:avLst/>
          </a:prstGeom>
        </p:spPr>
      </p:pic>
      <p:pic>
        <p:nvPicPr>
          <p:cNvPr id="10" name="Picture 138" descr="200608040210595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173" y="4594742"/>
            <a:ext cx="609600" cy="3619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6" name="Picture 138" descr="200608040210595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051" y="5356924"/>
            <a:ext cx="609600" cy="3619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7" name="TextBox 2"/>
          <p:cNvSpPr txBox="1"/>
          <p:nvPr/>
        </p:nvSpPr>
        <p:spPr>
          <a:xfrm>
            <a:off x="3650592" y="4684376"/>
            <a:ext cx="1295400" cy="92202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buFont typeface="Arial" panose="020B0604020202020204" pitchFamily="34" charset="0"/>
            </a:pPr>
            <a:r>
              <a:rPr lang="en-US" altLang="zh-CN" sz="54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√</a:t>
            </a:r>
          </a:p>
        </p:txBody>
      </p:sp>
      <p:sp>
        <p:nvSpPr>
          <p:cNvPr id="18" name="TextBox 2"/>
          <p:cNvSpPr txBox="1"/>
          <p:nvPr/>
        </p:nvSpPr>
        <p:spPr>
          <a:xfrm>
            <a:off x="5025152" y="5612122"/>
            <a:ext cx="1295400" cy="92202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</a:pPr>
            <a:r>
              <a:rPr lang="en-US" altLang="zh-CN" sz="54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√</a:t>
            </a: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7" grpId="0"/>
      <p:bldP spid="1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0" name="Text Box 29"/>
          <p:cNvSpPr/>
          <p:nvPr/>
        </p:nvSpPr>
        <p:spPr>
          <a:xfrm>
            <a:off x="846455" y="1535430"/>
            <a:ext cx="6477000" cy="10731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fontAlgn="base">
              <a:lnSpc>
                <a:spcPct val="100000"/>
              </a:lnSpc>
              <a:spcBef>
                <a:spcPct val="0"/>
              </a:spcBef>
              <a:buSzPct val="100000"/>
              <a:buFontTx/>
            </a:pPr>
            <a:r>
              <a:rPr lang="en-US" altLang="zh-CN" sz="3200" strike="noStrike" noProof="1">
                <a:solidFill>
                  <a:srgbClr val="0000CC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</a:rPr>
              <a:t>1.</a:t>
            </a:r>
            <a:r>
              <a:rPr lang="zh-CN" altLang="en-US" sz="3200" strike="noStrike" noProof="1">
                <a:solidFill>
                  <a:srgbClr val="0000CC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</a:rPr>
              <a:t>读</a:t>
            </a:r>
            <a:r>
              <a:rPr lang="en-US" altLang="zh-CN" sz="3200" strike="noStrike" noProof="1">
                <a:solidFill>
                  <a:srgbClr val="0000CC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</a:rPr>
              <a:t>“</a:t>
            </a:r>
            <a:r>
              <a:rPr lang="zh-CN" altLang="en-US" sz="3200" strike="noStrike" noProof="1">
                <a:solidFill>
                  <a:srgbClr val="0000CC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</a:rPr>
              <a:t>南水北调中线工程示意图</a:t>
            </a:r>
            <a:r>
              <a:rPr lang="en-US" altLang="zh-CN" sz="3200" strike="noStrike" noProof="1">
                <a:solidFill>
                  <a:srgbClr val="0000CC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</a:rPr>
              <a:t>”</a:t>
            </a:r>
            <a:r>
              <a:rPr lang="zh-CN" altLang="en-US" sz="3200" strike="noStrike" noProof="1">
                <a:solidFill>
                  <a:srgbClr val="0000CC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</a:rPr>
              <a:t>，从丹江口水库到北京沿线依次经过省市的简称是（    ）</a:t>
            </a:r>
          </a:p>
          <a:p>
            <a:pPr fontAlgn="base">
              <a:lnSpc>
                <a:spcPct val="100000"/>
              </a:lnSpc>
              <a:spcBef>
                <a:spcPct val="0"/>
              </a:spcBef>
              <a:buSzPct val="100000"/>
              <a:buFontTx/>
            </a:pPr>
            <a:r>
              <a:rPr sz="3200" strike="noStrike" noProof="1">
                <a:solidFill>
                  <a:srgbClr val="0000CC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</a:rPr>
              <a:t>A. 鄂、豫、冀、京</a:t>
            </a:r>
          </a:p>
          <a:p>
            <a:pPr fontAlgn="base">
              <a:lnSpc>
                <a:spcPct val="100000"/>
              </a:lnSpc>
              <a:spcBef>
                <a:spcPct val="0"/>
              </a:spcBef>
              <a:buSzPct val="100000"/>
              <a:buFontTx/>
            </a:pPr>
            <a:r>
              <a:rPr sz="3200" strike="noStrike" noProof="1">
                <a:solidFill>
                  <a:srgbClr val="0000CC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</a:rPr>
              <a:t>B. 鄂、冀、豫、京</a:t>
            </a:r>
          </a:p>
          <a:p>
            <a:pPr fontAlgn="base">
              <a:lnSpc>
                <a:spcPct val="100000"/>
              </a:lnSpc>
              <a:spcBef>
                <a:spcPct val="0"/>
              </a:spcBef>
              <a:buSzPct val="100000"/>
              <a:buFontTx/>
            </a:pPr>
            <a:r>
              <a:rPr sz="3200" strike="noStrike" noProof="1">
                <a:solidFill>
                  <a:srgbClr val="0000CC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</a:rPr>
              <a:t>C. 鄂、豫、京、冀</a:t>
            </a:r>
          </a:p>
          <a:p>
            <a:pPr fontAlgn="base">
              <a:lnSpc>
                <a:spcPct val="100000"/>
              </a:lnSpc>
              <a:spcBef>
                <a:spcPct val="0"/>
              </a:spcBef>
              <a:buSzPct val="100000"/>
              <a:buFontTx/>
            </a:pPr>
            <a:r>
              <a:rPr sz="3200" strike="noStrike" noProof="1">
                <a:solidFill>
                  <a:srgbClr val="0000CC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</a:rPr>
              <a:t>D. 豫、鄂、冀、京</a:t>
            </a:r>
          </a:p>
        </p:txBody>
      </p:sp>
      <p:sp>
        <p:nvSpPr>
          <p:cNvPr id="2220" name="Rectangle 9"/>
          <p:cNvSpPr/>
          <p:nvPr/>
        </p:nvSpPr>
        <p:spPr>
          <a:xfrm>
            <a:off x="600075" y="426720"/>
            <a:ext cx="4572000" cy="6413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indent="0" eaLnBrk="0" fontAlgn="base" hangingPunct="0"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sz="3200" strike="noStrike" noProof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感受中考</a:t>
            </a:r>
          </a:p>
        </p:txBody>
      </p:sp>
      <p:sp>
        <p:nvSpPr>
          <p:cNvPr id="5" name="TextBox 2"/>
          <p:cNvSpPr txBox="1"/>
          <p:nvPr/>
        </p:nvSpPr>
        <p:spPr>
          <a:xfrm>
            <a:off x="710006" y="2967990"/>
            <a:ext cx="1295400" cy="92202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</a:pPr>
            <a:r>
              <a:rPr lang="en-US" altLang="zh-CN" sz="54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√</a:t>
            </a:r>
          </a:p>
        </p:txBody>
      </p:sp>
      <p:pic>
        <p:nvPicPr>
          <p:cNvPr id="16388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1575" y="730250"/>
            <a:ext cx="4337050" cy="591248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0" name="Text Box 10"/>
          <p:cNvSpPr/>
          <p:nvPr/>
        </p:nvSpPr>
        <p:spPr>
          <a:xfrm>
            <a:off x="342900" y="763270"/>
            <a:ext cx="5105400" cy="641350"/>
          </a:xfrm>
          <a:prstGeom prst="rect">
            <a:avLst/>
          </a:prstGeom>
          <a:noFill/>
          <a:ln w="9525">
            <a:noFill/>
          </a:ln>
          <a:effectLst>
            <a:outerShdw dist="35921" dir="2699999" algn="ctr" rotWithShape="0">
              <a:schemeClr val="bg2"/>
            </a:outerShdw>
          </a:effectLst>
        </p:spPr>
        <p:txBody>
          <a:bodyPr/>
          <a:lstStyle/>
          <a:p>
            <a:pPr fontAlgn="base">
              <a:spcBef>
                <a:spcPct val="0"/>
              </a:spcBef>
              <a:buSzPct val="100000"/>
              <a:buFontTx/>
            </a:pPr>
            <a:r>
              <a:rPr lang="zh-CN" altLang="en-US" sz="3600" strike="noStrike" noProof="1">
                <a:solidFill>
                  <a:srgbClr val="FF00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/>
                <a:ea typeface="微软雅黑" panose="020B0503020204020204" pitchFamily="34" charset="-122"/>
                <a:cs typeface="+mn-cs"/>
              </a:rPr>
              <a:t>一、优越的地理位置</a:t>
            </a:r>
            <a:endParaRPr lang="zh-CN" altLang="en-US" sz="3600" strike="noStrike" noProof="1">
              <a:solidFill>
                <a:srgbClr val="FF0000"/>
              </a:solidFill>
              <a:effectLst>
                <a:outerShdw blurRad="38100" dist="38100" dir="2700000">
                  <a:srgbClr val="000000"/>
                </a:outerShdw>
              </a:effectLst>
              <a:latin typeface="Arial" panose="020B0604020202020204"/>
              <a:ea typeface="微软雅黑" panose="020B0503020204020204" pitchFamily="34" charset="-122"/>
            </a:endParaRPr>
          </a:p>
        </p:txBody>
      </p:sp>
      <p:pic>
        <p:nvPicPr>
          <p:cNvPr id="5124" name="Picture 22" descr="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9275" y="79375"/>
            <a:ext cx="3183255" cy="311213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063" name="Text Box 23"/>
          <p:cNvSpPr/>
          <p:nvPr/>
        </p:nvSpPr>
        <p:spPr>
          <a:xfrm>
            <a:off x="1316990" y="1995170"/>
            <a:ext cx="6062345" cy="1292860"/>
          </a:xfrm>
          <a:prstGeom prst="rect">
            <a:avLst/>
          </a:prstGeom>
          <a:solidFill>
            <a:srgbClr val="FFFFFF"/>
          </a:solidFill>
          <a:ln w="9525">
            <a:noFill/>
          </a:ln>
        </p:spPr>
        <p:txBody>
          <a:bodyPr/>
          <a:lstStyle/>
          <a:p>
            <a:pPr fontAlgn="base">
              <a:lnSpc>
                <a:spcPct val="130000"/>
              </a:lnSpc>
              <a:spcBef>
                <a:spcPct val="0"/>
              </a:spcBef>
              <a:buSzPct val="100000"/>
              <a:buFontTx/>
            </a:pPr>
            <a:r>
              <a:rPr lang="zh-CN" altLang="en-US" sz="2800" strike="noStrike" noProof="1">
                <a:solidFill>
                  <a:srgbClr val="0000CC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/>
                <a:ea typeface="微软雅黑" panose="020B0503020204020204" pitchFamily="34" charset="-122"/>
                <a:cs typeface="+mn-cs"/>
              </a:rPr>
              <a:t>从东、西半球看，我国位于</a:t>
            </a:r>
            <a:r>
              <a:rPr lang="zh-CN" altLang="en-US" sz="2800" strike="noStrike" noProof="1">
                <a:solidFill>
                  <a:srgbClr val="FF00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/>
                <a:ea typeface="微软雅黑" panose="020B0503020204020204" pitchFamily="34" charset="-122"/>
                <a:cs typeface="+mn-cs"/>
              </a:rPr>
              <a:t>东半球</a:t>
            </a:r>
            <a:endParaRPr lang="zh-CN" altLang="en-US" sz="2800" strike="noStrike" noProof="1">
              <a:solidFill>
                <a:srgbClr val="FF0000"/>
              </a:solidFill>
              <a:effectLst>
                <a:outerShdw blurRad="38100" dist="38100" dir="2700000">
                  <a:srgbClr val="000000"/>
                </a:outerShdw>
              </a:effectLst>
              <a:latin typeface="Arial" panose="020B0604020202020204"/>
              <a:ea typeface="微软雅黑" panose="020B0503020204020204" pitchFamily="34" charset="-122"/>
            </a:endParaRPr>
          </a:p>
          <a:p>
            <a:pPr fontAlgn="base">
              <a:lnSpc>
                <a:spcPct val="130000"/>
              </a:lnSpc>
              <a:spcBef>
                <a:spcPct val="0"/>
              </a:spcBef>
              <a:buSzPct val="100000"/>
              <a:buFontTx/>
            </a:pPr>
            <a:r>
              <a:rPr lang="zh-CN" altLang="en-US" sz="2800" strike="noStrike" noProof="1">
                <a:solidFill>
                  <a:srgbClr val="0000CC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/>
                <a:ea typeface="微软雅黑" panose="020B0503020204020204" pitchFamily="34" charset="-122"/>
                <a:cs typeface="+mn-cs"/>
              </a:rPr>
              <a:t>从南、北半球看，我国位于</a:t>
            </a:r>
            <a:r>
              <a:rPr lang="zh-CN" altLang="en-US" sz="2800" strike="noStrike" noProof="1">
                <a:solidFill>
                  <a:srgbClr val="FF00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/>
                <a:ea typeface="微软雅黑" panose="020B0503020204020204" pitchFamily="34" charset="-122"/>
                <a:cs typeface="+mn-cs"/>
              </a:rPr>
              <a:t>北半球</a:t>
            </a:r>
          </a:p>
        </p:txBody>
      </p:sp>
      <p:sp>
        <p:nvSpPr>
          <p:cNvPr id="2064" name="Text Box 24"/>
          <p:cNvSpPr/>
          <p:nvPr/>
        </p:nvSpPr>
        <p:spPr>
          <a:xfrm>
            <a:off x="600075" y="1457325"/>
            <a:ext cx="2480310" cy="356235"/>
          </a:xfrm>
          <a:prstGeom prst="rect">
            <a:avLst/>
          </a:prstGeom>
          <a:solidFill>
            <a:srgbClr val="FFFFFF"/>
          </a:solidFill>
          <a:ln w="9525">
            <a:noFill/>
          </a:ln>
        </p:spPr>
        <p:txBody>
          <a:bodyPr/>
          <a:lstStyle/>
          <a:p>
            <a:pPr fontAlgn="base">
              <a:buSzPct val="100000"/>
              <a:buFontTx/>
            </a:pPr>
            <a:r>
              <a:rPr lang="en-US" altLang="zh-CN" sz="2800" strike="noStrike" noProof="1">
                <a:solidFill>
                  <a:srgbClr val="FF00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</a:t>
            </a:r>
            <a:r>
              <a:rPr lang="zh-CN" altLang="en-US" sz="2800" strike="noStrike" noProof="1">
                <a:solidFill>
                  <a:srgbClr val="FF00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、半球位置：</a:t>
            </a:r>
          </a:p>
        </p:txBody>
      </p:sp>
      <p:graphicFrame>
        <p:nvGraphicFramePr>
          <p:cNvPr id="6146" name="Object 9"/>
          <p:cNvGraphicFramePr>
            <a:graphicFrameLocks noChangeAspect="1"/>
          </p:cNvGraphicFramePr>
          <p:nvPr/>
        </p:nvGraphicFramePr>
        <p:xfrm>
          <a:off x="7941310" y="3110865"/>
          <a:ext cx="3723005" cy="3552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4" r:id="rId4" imgW="3429000" imgH="3343275" progId="Paint.Picture">
                  <p:embed/>
                </p:oleObj>
              </mc:Choice>
              <mc:Fallback>
                <p:oleObj r:id="rId4" imgW="3429000" imgH="3343275" progId="Paint.Picture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941310" y="3110865"/>
                        <a:ext cx="3723005" cy="355219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70" name="Text Box 11"/>
          <p:cNvSpPr/>
          <p:nvPr/>
        </p:nvSpPr>
        <p:spPr>
          <a:xfrm>
            <a:off x="600075" y="3391535"/>
            <a:ext cx="2336800" cy="51943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fontAlgn="base">
              <a:buSzPct val="100000"/>
              <a:buFontTx/>
            </a:pPr>
            <a:r>
              <a:rPr lang="en-US" altLang="zh-CN" sz="2800" strike="noStrike" noProof="1">
                <a:solidFill>
                  <a:srgbClr val="FF00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</a:t>
            </a:r>
            <a:r>
              <a:rPr lang="zh-CN" altLang="en-US" sz="2800" strike="noStrike" noProof="1">
                <a:solidFill>
                  <a:srgbClr val="FF00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、纬度位置：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3564890" y="79375"/>
            <a:ext cx="460438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/>
              <a:t>第一节 中国的疆域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948055" y="3910965"/>
            <a:ext cx="6534150" cy="9531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8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北回归线穿过中国南部，大部分位于北温带，小部分位于热带，没有寒带。</a:t>
            </a: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63" grpId="0" animBg="1"/>
      <p:bldP spid="2063" grpId="1" animBg="1"/>
      <p:bldP spid="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 descr="864701087211"/>
          <p:cNvPicPr>
            <a:picLocks noChangeAspect="1"/>
          </p:cNvPicPr>
          <p:nvPr/>
        </p:nvPicPr>
        <p:blipFill>
          <a:blip r:embed="rId3">
            <a:lum bright="-12003" contrast="29999"/>
          </a:blip>
          <a:stretch>
            <a:fillRect/>
          </a:stretch>
        </p:blipFill>
        <p:spPr>
          <a:xfrm>
            <a:off x="7193915" y="3686175"/>
            <a:ext cx="3479800" cy="246126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416" name="Text Box 5"/>
          <p:cNvSpPr/>
          <p:nvPr/>
        </p:nvSpPr>
        <p:spPr>
          <a:xfrm>
            <a:off x="218440" y="4464050"/>
            <a:ext cx="11755755" cy="1989455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fontAlgn="base">
              <a:lnSpc>
                <a:spcPct val="150000"/>
              </a:lnSpc>
              <a:spcBef>
                <a:spcPct val="0"/>
              </a:spcBef>
              <a:buSzPct val="100000"/>
              <a:buFontTx/>
            </a:pPr>
            <a:r>
              <a:rPr lang="en-US" altLang="zh-CN" sz="3200" strike="noStrike" noProof="1"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</a:rPr>
              <a:t>1.</a:t>
            </a:r>
            <a:r>
              <a:rPr lang="zh-CN" altLang="en-US" sz="3200" noProof="1"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</a:rPr>
              <a:t>人口数量世界第一                </a:t>
            </a:r>
          </a:p>
          <a:p>
            <a:pPr fontAlgn="base">
              <a:lnSpc>
                <a:spcPct val="150000"/>
              </a:lnSpc>
              <a:spcBef>
                <a:spcPct val="0"/>
              </a:spcBef>
              <a:buSzPct val="100000"/>
              <a:buFontTx/>
            </a:pPr>
            <a:r>
              <a:rPr lang="en-US" altLang="zh-CN" sz="3200" strike="noStrike" noProof="1"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</a:rPr>
              <a:t>2.</a:t>
            </a:r>
            <a:r>
              <a:rPr lang="zh-CN" altLang="en-US" sz="3200" noProof="1"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</a:rPr>
              <a:t>人口增长速度较快</a:t>
            </a:r>
            <a:endParaRPr lang="en-US" altLang="zh-CN" sz="3200" noProof="1">
              <a:effectLst>
                <a:outerShdw blurRad="38100" dist="38100" dir="2700000">
                  <a:srgbClr val="000000"/>
                </a:outerShdw>
              </a:effectLst>
              <a:latin typeface="Times New Roman" panose="02020603050405020304" pitchFamily="18" charset="0"/>
              <a:ea typeface="微软雅黑" panose="020B0503020204020204" pitchFamily="34" charset="-122"/>
            </a:endParaRPr>
          </a:p>
          <a:p>
            <a:pPr fontAlgn="base">
              <a:lnSpc>
                <a:spcPct val="150000"/>
              </a:lnSpc>
              <a:spcBef>
                <a:spcPct val="0"/>
              </a:spcBef>
              <a:buSzPct val="100000"/>
              <a:buFontTx/>
            </a:pPr>
            <a:r>
              <a:rPr lang="en-US" altLang="zh-CN" sz="3200" strike="noStrike" noProof="1"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</a:rPr>
              <a:t>3.</a:t>
            </a:r>
            <a:r>
              <a:rPr lang="zh-CN" altLang="en-US" sz="3200" strike="noStrike" noProof="1"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</a:rPr>
              <a:t>人口分布疏密不均，黑河</a:t>
            </a:r>
            <a:r>
              <a:rPr lang="en-US" altLang="zh-CN" sz="3200" strike="noStrike" noProof="1"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</a:rPr>
              <a:t>-</a:t>
            </a:r>
            <a:r>
              <a:rPr lang="zh-CN" altLang="en-US" sz="3200" strike="noStrike" noProof="1"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</a:rPr>
              <a:t>腾冲线东南</a:t>
            </a:r>
            <a:r>
              <a:rPr lang="zh-CN" altLang="en-US" sz="32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人口稠密，西北人口稀疏。</a:t>
            </a:r>
            <a:endParaRPr lang="en-US" altLang="zh-CN" sz="3200" strike="noStrike" noProof="1">
              <a:solidFill>
                <a:srgbClr val="0000CC"/>
              </a:solidFill>
              <a:effectLst>
                <a:outerShdw blurRad="38100" dist="38100" dir="2700000">
                  <a:srgbClr val="000000"/>
                </a:outerShdw>
              </a:effectLst>
              <a:latin typeface="Times New Roman" panose="02020603050405020304" pitchFamily="18" charset="0"/>
              <a:ea typeface="微软雅黑" panose="020B0503020204020204" pitchFamily="34" charset="-122"/>
            </a:endParaRPr>
          </a:p>
          <a:p>
            <a:pPr fontAlgn="base">
              <a:lnSpc>
                <a:spcPct val="150000"/>
              </a:lnSpc>
              <a:spcBef>
                <a:spcPct val="0"/>
              </a:spcBef>
              <a:buSzPct val="100000"/>
            </a:pPr>
            <a:endParaRPr lang="zh-CN" altLang="en-US" sz="3200" noProof="1">
              <a:solidFill>
                <a:srgbClr val="0000CC"/>
              </a:solidFill>
              <a:effectLst>
                <a:outerShdw blurRad="38100" dist="38100" dir="2700000">
                  <a:srgbClr val="000000"/>
                </a:outerShdw>
              </a:effectLst>
              <a:ea typeface="微软雅黑" panose="020B0503020204020204" pitchFamily="34" charset="-122"/>
            </a:endParaRPr>
          </a:p>
          <a:p>
            <a:pPr fontAlgn="base">
              <a:lnSpc>
                <a:spcPct val="150000"/>
              </a:lnSpc>
              <a:spcBef>
                <a:spcPct val="0"/>
              </a:spcBef>
              <a:buSzPct val="100000"/>
              <a:buFontTx/>
            </a:pPr>
            <a:endParaRPr lang="en-US" altLang="zh-CN" sz="3200" strike="noStrike" noProof="1">
              <a:solidFill>
                <a:srgbClr val="0000CC"/>
              </a:solidFill>
              <a:effectLst>
                <a:outerShdw blurRad="38100" dist="38100" dir="2700000">
                  <a:srgbClr val="000000"/>
                </a:outerShdw>
              </a:effectLst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9" name="Text Box 5"/>
          <p:cNvSpPr/>
          <p:nvPr/>
        </p:nvSpPr>
        <p:spPr>
          <a:xfrm>
            <a:off x="1394323" y="4897144"/>
            <a:ext cx="9403353" cy="1864092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fontAlgn="base">
              <a:lnSpc>
                <a:spcPct val="150000"/>
              </a:lnSpc>
              <a:spcBef>
                <a:spcPct val="0"/>
              </a:spcBef>
              <a:buSzPct val="100000"/>
              <a:buFontTx/>
            </a:pPr>
            <a:endParaRPr lang="zh-CN" altLang="en-US" sz="3200" strike="noStrike" noProof="1">
              <a:solidFill>
                <a:srgbClr val="0000CC"/>
              </a:solidFill>
              <a:effectLst>
                <a:outerShdw blurRad="38100" dist="38100" dir="2700000">
                  <a:srgbClr val="000000"/>
                </a:outerShdw>
              </a:effectLst>
              <a:ea typeface="微软雅黑" panose="020B0503020204020204" pitchFamily="34" charset="-122"/>
            </a:endParaRPr>
          </a:p>
        </p:txBody>
      </p:sp>
      <p:sp>
        <p:nvSpPr>
          <p:cNvPr id="10" name="Text Box 10"/>
          <p:cNvSpPr/>
          <p:nvPr/>
        </p:nvSpPr>
        <p:spPr>
          <a:xfrm>
            <a:off x="2286490" y="124764"/>
            <a:ext cx="4185268" cy="641350"/>
          </a:xfrm>
          <a:prstGeom prst="rect">
            <a:avLst/>
          </a:prstGeom>
          <a:noFill/>
          <a:ln w="9525">
            <a:noFill/>
          </a:ln>
          <a:effectLst>
            <a:outerShdw dist="35921" dir="2699999" algn="ctr" rotWithShape="0">
              <a:schemeClr val="bg2"/>
            </a:outerShdw>
          </a:effectLst>
        </p:spPr>
        <p:txBody>
          <a:bodyPr>
            <a:scene3d>
              <a:camera prst="orthographicFront"/>
              <a:lightRig rig="threePt" dir="t"/>
            </a:scene3d>
          </a:bodyPr>
          <a:lstStyle/>
          <a:p>
            <a:pPr algn="ctr" fontAlgn="base">
              <a:spcBef>
                <a:spcPct val="0"/>
              </a:spcBef>
              <a:buSzPct val="100000"/>
              <a:buFontTx/>
            </a:pPr>
            <a:r>
              <a:rPr lang="zh-CN" altLang="en-US" sz="3600" noProof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第三节  中国的人口</a:t>
            </a:r>
            <a:endParaRPr lang="zh-CN" altLang="en-US" sz="3600" strike="noStrike" noProof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图片 15361" descr="1"/>
          <p:cNvPicPr>
            <a:picLocks noChangeAspect="1" noChangeArrowheads="1"/>
          </p:cNvPicPr>
          <p:nvPr/>
        </p:nvPicPr>
        <p:blipFill>
          <a:blip r:embed="rId4">
            <a:lum bright="-24000" contrast="3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3" t="5479" r="917"/>
          <a:stretch>
            <a:fillRect/>
          </a:stretch>
        </p:blipFill>
        <p:spPr bwMode="auto">
          <a:xfrm>
            <a:off x="6113145" y="1069975"/>
            <a:ext cx="4831080" cy="24898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本框 1"/>
          <p:cNvSpPr txBox="1"/>
          <p:nvPr/>
        </p:nvSpPr>
        <p:spPr>
          <a:xfrm>
            <a:off x="217805" y="4062730"/>
            <a:ext cx="407416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/>
              <a:t>一、人口特点</a:t>
            </a:r>
          </a:p>
        </p:txBody>
      </p:sp>
      <p:graphicFrame>
        <p:nvGraphicFramePr>
          <p:cNvPr id="1073744034" name="Object 3"/>
          <p:cNvGraphicFramePr>
            <a:graphicFrameLocks noChangeAspect="1"/>
          </p:cNvGraphicFramePr>
          <p:nvPr/>
        </p:nvGraphicFramePr>
        <p:xfrm>
          <a:off x="217805" y="883285"/>
          <a:ext cx="5755640" cy="37630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2" r:id="rId5" imgW="4761865" imgH="3111500" progId="">
                  <p:embed/>
                </p:oleObj>
              </mc:Choice>
              <mc:Fallback>
                <p:oleObj r:id="rId5" imgW="4761865" imgH="3111500" progId="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7805" y="883285"/>
                        <a:ext cx="5755640" cy="376301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1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72555" y="309504"/>
            <a:ext cx="7920880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二、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我国的人口问题及解决措施</a:t>
            </a:r>
            <a:endParaRPr lang="zh-CN" altLang="en-US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/>
        </p:nvGraphicFramePr>
        <p:xfrm>
          <a:off x="704215" y="1496060"/>
          <a:ext cx="10358755" cy="418401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9824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22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535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24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人口问题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24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危害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24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措施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0657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24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人口增长</a:t>
                      </a: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24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过快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2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造成资源短缺、就业困难、交通堵塞、生态破坏等问题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en-US" altLang="zh-CN" sz="2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_______</a:t>
                      </a:r>
                      <a:r>
                        <a:rPr lang="en-US" altLang="zh-CN" sz="2400" u="sng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_                         _</a:t>
                      </a:r>
                      <a:endParaRPr lang="zh-CN" altLang="en-US" sz="2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2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（人口国策）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3736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24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老龄化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2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造成养老、医疗、社会服务等方面的需求压力越来越大，劳动力不足等问题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2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计划生育政策完善</a:t>
                      </a:r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n-US" altLang="zh-CN" sz="2400" dirty="0">
                          <a:solidFill>
                            <a:schemeClr val="accent2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“</a:t>
                      </a:r>
                      <a:r>
                        <a:rPr lang="zh-CN" altLang="en-US" sz="2400" dirty="0">
                          <a:solidFill>
                            <a:schemeClr val="accent2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全面二孩”政策</a:t>
                      </a:r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)</a:t>
                      </a:r>
                      <a:endParaRPr lang="zh-CN" altLang="en-US" sz="2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7385050" y="2139315"/>
            <a:ext cx="381444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实行计划生育，控制人口数量，提高人口质量</a:t>
            </a: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ext Box 2"/>
          <p:cNvSpPr txBox="1"/>
          <p:nvPr/>
        </p:nvSpPr>
        <p:spPr>
          <a:xfrm>
            <a:off x="1356360" y="239395"/>
            <a:ext cx="9972040" cy="101473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r>
              <a:rPr lang="zh-CN" altLang="en-US" sz="3200" b="1" dirty="0">
                <a:latin typeface="宋体" panose="02010600030101010101" pitchFamily="2" charset="-122"/>
                <a:sym typeface="宋体" panose="02010600030101010101" pitchFamily="2" charset="-122"/>
              </a:rPr>
              <a:t>练习</a:t>
            </a:r>
            <a:r>
              <a:rPr lang="en-US" altLang="zh-CN" sz="3200" b="1" dirty="0">
                <a:latin typeface="宋体" panose="02010600030101010101" pitchFamily="2" charset="-122"/>
                <a:sym typeface="宋体" panose="02010600030101010101" pitchFamily="2" charset="-122"/>
              </a:rPr>
              <a:t>1</a:t>
            </a:r>
            <a:r>
              <a:rPr lang="zh-CN" altLang="en-US" sz="3200" b="1" dirty="0">
                <a:latin typeface="宋体" panose="02010600030101010101" pitchFamily="2" charset="-122"/>
                <a:sym typeface="宋体" panose="02010600030101010101" pitchFamily="2" charset="-122"/>
              </a:rPr>
              <a:t>： </a:t>
            </a:r>
            <a:r>
              <a:rPr lang="zh-CN" altLang="en-US" sz="2800" b="1" dirty="0">
                <a:latin typeface="宋体" panose="02010600030101010101" pitchFamily="2" charset="-122"/>
                <a:sym typeface="宋体" panose="02010600030101010101" pitchFamily="2" charset="-122"/>
              </a:rPr>
              <a:t>我国东部的人口密度比西部</a:t>
            </a:r>
            <a:r>
              <a:rPr lang="zh-CN" altLang="en-US" sz="2800" b="1" u="sng" dirty="0">
                <a:latin typeface="宋体" panose="02010600030101010101" pitchFamily="2" charset="-122"/>
                <a:sym typeface="宋体" panose="02010600030101010101" pitchFamily="2" charset="-122"/>
              </a:rPr>
              <a:t>    </a:t>
            </a:r>
            <a:r>
              <a:rPr lang="zh-CN" altLang="en-US" sz="2800" b="1" dirty="0">
                <a:latin typeface="宋体" panose="02010600030101010101" pitchFamily="2" charset="-122"/>
                <a:sym typeface="宋体" panose="02010600030101010101" pitchFamily="2" charset="-122"/>
              </a:rPr>
              <a:t>，结合下图，从地形和气候两方面分析原因。</a:t>
            </a:r>
            <a:endParaRPr lang="zh-CN" altLang="en-US" sz="2800" b="1" dirty="0">
              <a:latin typeface="Arial" panose="020B0604020202020204" pitchFamily="34" charset="0"/>
            </a:endParaRPr>
          </a:p>
        </p:txBody>
      </p:sp>
      <p:sp>
        <p:nvSpPr>
          <p:cNvPr id="13316" name="Text Box 4"/>
          <p:cNvSpPr txBox="1"/>
          <p:nvPr/>
        </p:nvSpPr>
        <p:spPr>
          <a:xfrm>
            <a:off x="7606665" y="239395"/>
            <a:ext cx="1137920" cy="4603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070479"/>
                </a:solidFill>
                <a:latin typeface="宋体" panose="02010600030101010101" pitchFamily="2" charset="-122"/>
                <a:sym typeface="宋体" panose="02010600030101010101" pitchFamily="2" charset="-122"/>
              </a:rPr>
              <a:t>大</a:t>
            </a:r>
          </a:p>
        </p:txBody>
      </p:sp>
      <p:sp>
        <p:nvSpPr>
          <p:cNvPr id="13317" name="Text Box 5"/>
          <p:cNvSpPr txBox="1"/>
          <p:nvPr/>
        </p:nvSpPr>
        <p:spPr>
          <a:xfrm>
            <a:off x="2389505" y="5443220"/>
            <a:ext cx="8107680" cy="82994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rgbClr val="070479"/>
                </a:solidFill>
                <a:latin typeface="宋体" panose="02010600030101010101" pitchFamily="2" charset="-122"/>
                <a:sym typeface="宋体" panose="02010600030101010101" pitchFamily="2" charset="-122"/>
              </a:rPr>
              <a:t>地形：东部以平原、丘陵为主，地面起伏较小，交通便利。</a:t>
            </a:r>
          </a:p>
          <a:p>
            <a:endParaRPr lang="zh-CN" altLang="en-US" sz="2400" b="1" dirty="0">
              <a:solidFill>
                <a:srgbClr val="070479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grpSp>
        <p:nvGrpSpPr>
          <p:cNvPr id="13318" name="Group 6"/>
          <p:cNvGrpSpPr/>
          <p:nvPr/>
        </p:nvGrpSpPr>
        <p:grpSpPr>
          <a:xfrm>
            <a:off x="1356360" y="1340485"/>
            <a:ext cx="4279265" cy="4102100"/>
            <a:chOff x="0" y="0"/>
            <a:chExt cx="5473" cy="4541"/>
          </a:xfrm>
        </p:grpSpPr>
        <p:pic>
          <p:nvPicPr>
            <p:cNvPr id="13319" name="Picture 92" descr="中国地形空白图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9" y="37"/>
              <a:ext cx="5385" cy="4504"/>
            </a:xfrm>
            <a:prstGeom prst="rect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</p:pic>
        <p:sp>
          <p:nvSpPr>
            <p:cNvPr id="13320" name="文本框 95"/>
            <p:cNvSpPr txBox="1"/>
            <p:nvPr/>
          </p:nvSpPr>
          <p:spPr>
            <a:xfrm>
              <a:off x="0" y="0"/>
              <a:ext cx="3548" cy="1020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91439" tIns="45719" rIns="91439" bIns="45719"/>
            <a:lstStyle/>
            <a:p>
              <a:r>
                <a:rPr lang="zh-CN" altLang="en-US" b="1" dirty="0">
                  <a:latin typeface="Arial" panose="020B0604020202020204" pitchFamily="34" charset="0"/>
                </a:rPr>
                <a:t>中国地形示意图</a:t>
              </a:r>
            </a:p>
            <a:p>
              <a:endParaRPr lang="zh-CN" altLang="en-US" b="1" dirty="0">
                <a:latin typeface="Arial" panose="020B0604020202020204" pitchFamily="34" charset="0"/>
              </a:endParaRPr>
            </a:p>
          </p:txBody>
        </p:sp>
      </p:grpSp>
      <p:grpSp>
        <p:nvGrpSpPr>
          <p:cNvPr id="13321" name="Group 9"/>
          <p:cNvGrpSpPr/>
          <p:nvPr/>
        </p:nvGrpSpPr>
        <p:grpSpPr>
          <a:xfrm>
            <a:off x="6009005" y="1191895"/>
            <a:ext cx="4919980" cy="4170680"/>
            <a:chOff x="0" y="0"/>
            <a:chExt cx="5629" cy="4621"/>
          </a:xfrm>
        </p:grpSpPr>
        <p:pic>
          <p:nvPicPr>
            <p:cNvPr id="13322" name="Picture 18"/>
            <p:cNvPicPr/>
            <p:nvPr/>
          </p:nvPicPr>
          <p:blipFill>
            <a:blip r:embed="rId3">
              <a:lum contrast="-8000"/>
            </a:blip>
            <a:stretch>
              <a:fillRect/>
            </a:stretch>
          </p:blipFill>
          <p:spPr>
            <a:xfrm>
              <a:off x="37" y="15"/>
              <a:ext cx="5593" cy="4606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</p:pic>
        <p:sp>
          <p:nvSpPr>
            <p:cNvPr id="13323" name="文本框 95"/>
            <p:cNvSpPr txBox="1"/>
            <p:nvPr/>
          </p:nvSpPr>
          <p:spPr>
            <a:xfrm>
              <a:off x="0" y="0"/>
              <a:ext cx="3802" cy="1013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91439" tIns="45719" rIns="91439" bIns="45719"/>
            <a:lstStyle/>
            <a:p>
              <a:r>
                <a:rPr lang="zh-CN" altLang="en-US" b="1" dirty="0">
                  <a:latin typeface="Arial" panose="020B0604020202020204" pitchFamily="34" charset="0"/>
                </a:rPr>
                <a:t>中国气候分布示意图</a:t>
              </a:r>
            </a:p>
            <a:p>
              <a:endParaRPr lang="zh-CN" altLang="en-US" b="1" dirty="0">
                <a:latin typeface="Arial" panose="020B0604020202020204" pitchFamily="34" charset="0"/>
              </a:endParaRPr>
            </a:p>
          </p:txBody>
        </p:sp>
      </p:grpSp>
      <p:sp>
        <p:nvSpPr>
          <p:cNvPr id="13324" name="文本框 13323"/>
          <p:cNvSpPr txBox="1"/>
          <p:nvPr/>
        </p:nvSpPr>
        <p:spPr>
          <a:xfrm>
            <a:off x="2389505" y="6146165"/>
            <a:ext cx="7193280" cy="4603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en-US" sz="2400" b="1" dirty="0">
                <a:solidFill>
                  <a:srgbClr val="070479"/>
                </a:solidFill>
                <a:latin typeface="宋体" panose="02010600030101010101" pitchFamily="2" charset="-122"/>
                <a:sym typeface="宋体" panose="02010600030101010101" pitchFamily="2" charset="-122"/>
              </a:rPr>
              <a:t>气候：东部以季风气候为主，雨热同期，农业发达。</a:t>
            </a: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3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3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6" grpId="0" bldLvl="0"/>
      <p:bldP spid="13317" grpId="0" bldLvl="0"/>
      <p:bldP spid="13324" grpId="0" bldLvl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1"/>
          <p:cNvSpPr/>
          <p:nvPr/>
        </p:nvSpPr>
        <p:spPr>
          <a:xfrm>
            <a:off x="948055" y="613886"/>
            <a:ext cx="7747000" cy="521970"/>
          </a:xfrm>
          <a:prstGeom prst="rect">
            <a:avLst/>
          </a:prstGeom>
          <a:noFill/>
          <a:ln w="9525">
            <a:noFill/>
          </a:ln>
        </p:spPr>
        <p:txBody>
          <a:bodyPr anchor="ctr">
            <a:spAutoFit/>
          </a:bodyPr>
          <a:lstStyle/>
          <a:p>
            <a:pPr indent="266700" eaLnBrk="0" hangingPunct="0"/>
            <a:r>
              <a:rPr lang="zh-CN" altLang="en-US" sz="28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读“我国人口相关资料图”，完成</a:t>
            </a:r>
            <a:r>
              <a:rPr lang="en-US" altLang="zh-CN" sz="28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28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～</a:t>
            </a:r>
            <a:r>
              <a:rPr lang="en-US" altLang="zh-CN" sz="28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28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题。</a:t>
            </a:r>
          </a:p>
        </p:txBody>
      </p:sp>
      <p:pic>
        <p:nvPicPr>
          <p:cNvPr id="19458" name="图片 1"/>
          <p:cNvPicPr>
            <a:picLocks noChangeAspect="1"/>
          </p:cNvPicPr>
          <p:nvPr/>
        </p:nvPicPr>
        <p:blipFill>
          <a:blip r:embed="rId2"/>
          <a:srcRect r="1489" b="41037"/>
          <a:stretch>
            <a:fillRect/>
          </a:stretch>
        </p:blipFill>
        <p:spPr>
          <a:xfrm>
            <a:off x="948055" y="1136015"/>
            <a:ext cx="4004310" cy="24415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9459" name="Rectangle 1"/>
          <p:cNvSpPr/>
          <p:nvPr/>
        </p:nvSpPr>
        <p:spPr>
          <a:xfrm>
            <a:off x="147955" y="3577590"/>
            <a:ext cx="11516995" cy="3046095"/>
          </a:xfrm>
          <a:prstGeom prst="rect">
            <a:avLst/>
          </a:prstGeom>
          <a:noFill/>
          <a:ln w="9525">
            <a:noFill/>
          </a:ln>
        </p:spPr>
        <p:txBody>
          <a:bodyPr wrap="square" anchor="ctr">
            <a:spAutoFit/>
          </a:bodyPr>
          <a:lstStyle/>
          <a:p>
            <a:pPr indent="266700" eaLnBrk="0" hangingPunct="0"/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．有关我国人口的叙述，错误的是(　</a:t>
            </a:r>
            <a:r>
              <a:rPr lang="zh-CN" altLang="en-US" sz="24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　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</a:p>
          <a:p>
            <a:pPr indent="266700" eaLnBrk="0" hangingPunct="0"/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A．2010年人口约为13.70亿</a:t>
            </a:r>
          </a:p>
          <a:p>
            <a:pPr indent="266700" eaLnBrk="0" hangingPunct="0"/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B．人口仍在不断增长</a:t>
            </a:r>
          </a:p>
          <a:p>
            <a:pPr indent="266700" eaLnBrk="0" hangingPunct="0"/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C．人口增长越来越快</a:t>
            </a:r>
          </a:p>
          <a:p>
            <a:pPr indent="266700" eaLnBrk="0" hangingPunct="0"/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D．老龄人口比重增加</a:t>
            </a:r>
          </a:p>
          <a:p>
            <a:pPr indent="266700" eaLnBrk="0" hangingPunct="0"/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．目前，我国面临的人口问题主要有(　　)</a:t>
            </a:r>
          </a:p>
          <a:p>
            <a:pPr indent="266700" eaLnBrk="0" hangingPunct="0"/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A．人口基数太大  B．青少年比重太低</a:t>
            </a:r>
          </a:p>
          <a:p>
            <a:pPr indent="266700" eaLnBrk="0" hangingPunct="0"/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C．人口素质下降  D．城镇人口比重过高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rcRect t="66122"/>
          <a:stretch>
            <a:fillRect/>
          </a:stretch>
        </p:blipFill>
        <p:spPr>
          <a:xfrm>
            <a:off x="5864225" y="1278255"/>
            <a:ext cx="5170805" cy="17843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220" name="Rectangle 9"/>
          <p:cNvSpPr/>
          <p:nvPr/>
        </p:nvSpPr>
        <p:spPr>
          <a:xfrm>
            <a:off x="147955" y="78740"/>
            <a:ext cx="4572000" cy="6413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indent="0" eaLnBrk="0" fontAlgn="base" hangingPunct="0"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sz="3200" strike="noStrike" noProof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感受中考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5DE4BD8-AF75-4ECC-AC71-419B6B1A0407}"/>
              </a:ext>
            </a:extLst>
          </p:cNvPr>
          <p:cNvSpPr txBox="1"/>
          <p:nvPr/>
        </p:nvSpPr>
        <p:spPr>
          <a:xfrm>
            <a:off x="5574719" y="3624024"/>
            <a:ext cx="359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C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6E7EAA7-4605-4A83-865F-1351E21B6187}"/>
              </a:ext>
            </a:extLst>
          </p:cNvPr>
          <p:cNvSpPr txBox="1"/>
          <p:nvPr/>
        </p:nvSpPr>
        <p:spPr>
          <a:xfrm>
            <a:off x="5864225" y="5504180"/>
            <a:ext cx="359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</a:t>
            </a:r>
            <a:endParaRPr lang="zh-CN" altLang="en-US" dirty="0"/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TextBox 7"/>
          <p:cNvSpPr txBox="1"/>
          <p:nvPr/>
        </p:nvSpPr>
        <p:spPr>
          <a:xfrm>
            <a:off x="2958148" y="140335"/>
            <a:ext cx="5289550" cy="58356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en-US" sz="32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第四节 </a:t>
            </a:r>
            <a:r>
              <a:rPr lang="en-US" altLang="zh-CN" sz="32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en-US" sz="3200" b="1" dirty="0">
                <a:latin typeface="宋体" panose="02010600030101010101" pitchFamily="2" charset="-122"/>
                <a:ea typeface="宋体" panose="02010600030101010101" pitchFamily="2" charset="-122"/>
              </a:rPr>
              <a:t>中国的民族 </a:t>
            </a:r>
            <a:r>
              <a:rPr lang="zh-CN" altLang="en-US" sz="32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　　　</a:t>
            </a:r>
          </a:p>
        </p:txBody>
      </p:sp>
      <p:graphicFrame>
        <p:nvGraphicFramePr>
          <p:cNvPr id="2" name="表格 1"/>
          <p:cNvGraphicFramePr/>
          <p:nvPr/>
        </p:nvGraphicFramePr>
        <p:xfrm>
          <a:off x="541020" y="661670"/>
          <a:ext cx="11294110" cy="491680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469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4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628775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zh-CN" altLang="en-US" sz="2400" b="1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民族概况</a:t>
                      </a:r>
                    </a:p>
                  </a:txBody>
                  <a:tcPr marL="0" marR="0" marT="0" marB="1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zh-CN" altLang="en-US" sz="2400" b="1" u="none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我国是一个多民族国家</a:t>
                      </a:r>
                      <a:r>
                        <a:rPr lang="zh-CN" altLang="en-US" sz="2400" b="1" u="none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MingLiU_HKSCS" panose="02020500000000000000" pitchFamily="18" charset="-120"/>
                        </a:rPr>
                        <a:t>，</a:t>
                      </a:r>
                      <a:r>
                        <a:rPr lang="zh-CN" altLang="en-US" sz="2400" b="1" u="none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共有</a:t>
                      </a:r>
                      <a:r>
                        <a:rPr lang="en-US" altLang="zh-CN" sz="2400" b="1" u="none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_</a:t>
                      </a:r>
                      <a:r>
                        <a:rPr lang="en-US" altLang="zh-CN" sz="2400" b="1" u="none" dirty="0">
                          <a:solidFill>
                            <a:srgbClr val="FF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_</a:t>
                      </a:r>
                      <a:r>
                        <a:rPr lang="en-US" altLang="zh-CN" sz="2400" b="1" u="sng" dirty="0">
                          <a:solidFill>
                            <a:srgbClr val="FF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56</a:t>
                      </a:r>
                      <a:r>
                        <a:rPr lang="en-US" altLang="zh-CN" sz="2400" b="1" u="none" dirty="0">
                          <a:solidFill>
                            <a:srgbClr val="FF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_</a:t>
                      </a:r>
                      <a:r>
                        <a:rPr lang="en-US" altLang="zh-CN" sz="2400" b="1" u="none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_</a:t>
                      </a:r>
                      <a:r>
                        <a:rPr lang="zh-CN" altLang="en-US" sz="2400" b="1" u="none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个民族</a:t>
                      </a:r>
                      <a:r>
                        <a:rPr lang="zh-CN" altLang="en-US" sz="2400" b="1" u="none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MingLiU_HKSCS" panose="02020500000000000000" pitchFamily="18" charset="-120"/>
                        </a:rPr>
                        <a:t>，</a:t>
                      </a:r>
                      <a:r>
                        <a:rPr lang="en-US" altLang="zh-CN" sz="2400" b="1" u="none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__</a:t>
                      </a:r>
                      <a:r>
                        <a:rPr lang="zh-CN" altLang="en-US" sz="2400" b="1" u="sng" dirty="0">
                          <a:solidFill>
                            <a:srgbClr val="FF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汉族</a:t>
                      </a:r>
                      <a:r>
                        <a:rPr lang="en-US" altLang="zh-CN" sz="2400" b="1" u="none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__</a:t>
                      </a:r>
                      <a:r>
                        <a:rPr lang="zh-CN" altLang="en-US" sz="2400" b="1" u="none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人口最多</a:t>
                      </a:r>
                      <a:r>
                        <a:rPr lang="zh-CN" altLang="en-US" sz="2400" b="1" u="none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MingLiU_HKSCS" panose="02020500000000000000" pitchFamily="18" charset="-120"/>
                        </a:rPr>
                        <a:t>，</a:t>
                      </a:r>
                      <a:r>
                        <a:rPr lang="zh-CN" altLang="en-US" sz="2400" b="1" u="none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约占总人口的</a:t>
                      </a:r>
                      <a:r>
                        <a:rPr lang="en-US" altLang="zh-CN" sz="2400" b="1" u="none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91.5%</a:t>
                      </a:r>
                      <a:r>
                        <a:rPr lang="zh-CN" altLang="en-US" sz="2400" b="1" u="none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；少数民族</a:t>
                      </a:r>
                      <a:r>
                        <a:rPr lang="en-US" altLang="zh-CN" sz="2400" b="1" u="none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55</a:t>
                      </a:r>
                      <a:r>
                        <a:rPr lang="zh-CN" altLang="en-US" sz="2400" b="1" u="none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个</a:t>
                      </a:r>
                      <a:r>
                        <a:rPr lang="zh-CN" altLang="en-US" sz="2400" b="1" u="none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MingLiU_HKSCS" panose="02020500000000000000" pitchFamily="18" charset="-120"/>
                        </a:rPr>
                        <a:t>，</a:t>
                      </a:r>
                      <a:r>
                        <a:rPr lang="zh-CN" altLang="en-US" sz="2400" b="1" u="none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约占总人口的</a:t>
                      </a:r>
                      <a:r>
                        <a:rPr lang="en-US" altLang="zh-CN" sz="2400" b="1" u="none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8.5%</a:t>
                      </a:r>
                      <a:r>
                        <a:rPr lang="zh-CN" altLang="en-US" sz="2400" b="1" u="none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。其中</a:t>
                      </a:r>
                      <a:r>
                        <a:rPr lang="zh-CN" altLang="en-US" sz="2400" b="1" u="none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MingLiU_HKSCS" panose="02020500000000000000" pitchFamily="18" charset="-120"/>
                        </a:rPr>
                        <a:t>，</a:t>
                      </a:r>
                      <a:r>
                        <a:rPr lang="zh-CN" altLang="en-US" sz="2400" b="1" u="none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少数民族人口最多的是</a:t>
                      </a:r>
                      <a:r>
                        <a:rPr lang="en-US" altLang="zh-CN" sz="2400" b="1" u="none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_</a:t>
                      </a:r>
                      <a:r>
                        <a:rPr lang="en-US" altLang="zh-CN" sz="2400" b="1" u="none" dirty="0">
                          <a:solidFill>
                            <a:srgbClr val="FF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_</a:t>
                      </a:r>
                      <a:r>
                        <a:rPr lang="zh-CN" altLang="en-US" sz="2400" b="1" u="sng" dirty="0">
                          <a:solidFill>
                            <a:srgbClr val="FF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壮</a:t>
                      </a:r>
                      <a:r>
                        <a:rPr lang="en-US" altLang="zh-CN" sz="2400" b="1" u="none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__</a:t>
                      </a:r>
                      <a:r>
                        <a:rPr lang="zh-CN" altLang="en-US" sz="2400" b="1" u="none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族。</a:t>
                      </a:r>
                      <a:r>
                        <a:rPr lang="zh-CN" altLang="en-US" sz="2400" b="1" noProof="0" dirty="0">
                          <a:latin typeface="Times New Roman" panose="02020603050405020304" pitchFamily="18" charset="0"/>
                          <a:ea typeface="宋体" panose="02010600030101010101" pitchFamily="2" charset="-122"/>
                          <a:sym typeface="+mn-ea"/>
                        </a:rPr>
                        <a:t>民族最多的省份是云南省。</a:t>
                      </a:r>
                      <a:endParaRPr lang="zh-CN" altLang="en-US" sz="2400" b="1" u="none" dirty="0"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1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7035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zh-CN" altLang="en-US" sz="2400" b="1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民族政策</a:t>
                      </a:r>
                    </a:p>
                  </a:txBody>
                  <a:tcPr marL="0" marR="0" marT="0" marB="1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zh-CN" altLang="en-US" sz="2400" b="1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民族不论大小</a:t>
                      </a:r>
                      <a:r>
                        <a:rPr lang="zh-CN" altLang="en-US" sz="2400" b="1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MingLiU_HKSCS" panose="02020500000000000000" pitchFamily="18" charset="-120"/>
                        </a:rPr>
                        <a:t>，</a:t>
                      </a:r>
                      <a:r>
                        <a:rPr lang="zh-CN" altLang="en-US" sz="2400" b="1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一律</a:t>
                      </a:r>
                      <a:r>
                        <a:rPr lang="en-US" altLang="zh-CN" sz="2400" b="1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__</a:t>
                      </a:r>
                      <a:r>
                        <a:rPr lang="zh-CN" altLang="en-US" sz="2400" b="1" u="sng">
                          <a:solidFill>
                            <a:srgbClr val="FF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平等</a:t>
                      </a:r>
                      <a:r>
                        <a:rPr lang="en-US" altLang="zh-CN" sz="2400" b="1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__</a:t>
                      </a:r>
                      <a:endParaRPr lang="zh-CN" altLang="en-US" sz="2400" b="1" u="none"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1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52220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zh-CN" altLang="en-US" sz="2400" b="1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民族风情</a:t>
                      </a:r>
                    </a:p>
                  </a:txBody>
                  <a:tcPr marL="0" marR="0" marT="0" marB="1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zh-CN" altLang="en-US" sz="2400" b="1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傣族</a:t>
                      </a:r>
                      <a:r>
                        <a:rPr lang="en-US" altLang="zh-CN" sz="2400" b="1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—</a:t>
                      </a:r>
                      <a:r>
                        <a:rPr lang="zh-CN" altLang="en-US" sz="2400" b="1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泼水节；蒙古族</a:t>
                      </a:r>
                      <a:r>
                        <a:rPr lang="en-US" altLang="zh-CN" sz="2400" b="1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—</a:t>
                      </a:r>
                      <a:r>
                        <a:rPr lang="zh-CN" altLang="en-US" sz="2400" b="1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那达慕大会；</a:t>
                      </a:r>
                      <a:r>
                        <a:rPr lang="zh-CN" altLang="en-US" sz="24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  <a:sym typeface="+mn-ea"/>
                        </a:rPr>
                        <a:t>朝鲜族</a:t>
                      </a:r>
                      <a:r>
                        <a:rPr lang="en-US" altLang="zh-CN" sz="24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  <a:sym typeface="+mn-ea"/>
                        </a:rPr>
                        <a:t>—</a:t>
                      </a:r>
                      <a:r>
                        <a:rPr lang="en-US" altLang="zh-CN" sz="24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Arial" panose="020B0604020202020204" pitchFamily="34" charset="0"/>
                          <a:sym typeface="+mn-ea"/>
                        </a:rPr>
                        <a:t>跳板</a:t>
                      </a:r>
                      <a:r>
                        <a:rPr lang="zh-CN" altLang="en-US" sz="24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Arial" panose="020B0604020202020204" pitchFamily="34" charset="0"/>
                          <a:sym typeface="+mn-ea"/>
                        </a:rPr>
                        <a:t>；</a:t>
                      </a:r>
                    </a:p>
                    <a:p>
                      <a:pPr marL="0" indent="0" algn="l">
                        <a:buNone/>
                      </a:pPr>
                      <a:r>
                        <a:rPr lang="en-US" altLang="zh-CN" sz="2400" b="1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中华民族——端午节</a:t>
                      </a:r>
                      <a:r>
                        <a:rPr lang="zh-CN" altLang="en-US" sz="2400" b="1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；</a:t>
                      </a:r>
                      <a:r>
                        <a:rPr lang="zh-CN" altLang="en-US" sz="24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  <a:sym typeface="+mn-ea"/>
                        </a:rPr>
                        <a:t>汉族——赛龙舟、元宵节等</a:t>
                      </a:r>
                      <a:endParaRPr lang="zh-CN" altLang="en-US" sz="2400" b="1" u="none"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1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28775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zh-CN" altLang="en-US" sz="2400" b="1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民族分布特点</a:t>
                      </a:r>
                    </a:p>
                  </a:txBody>
                  <a:tcPr marL="0" marR="0" marT="0" marB="1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en-US" altLang="zh-CN" sz="2400" b="1" u="none" dirty="0" err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各民族分布特点</a:t>
                      </a:r>
                      <a:r>
                        <a:rPr lang="en-US" altLang="zh-CN" sz="2400" b="1" u="none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：“</a:t>
                      </a:r>
                      <a:r>
                        <a:rPr lang="en-US" altLang="zh-CN" sz="2400" b="1" u="none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__</a:t>
                      </a:r>
                      <a:r>
                        <a:rPr lang="zh-CN" altLang="en-US" sz="2400" b="1" u="sng" dirty="0">
                          <a:solidFill>
                            <a:srgbClr val="FF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大散居</a:t>
                      </a:r>
                      <a:r>
                        <a:rPr lang="en-US" altLang="zh-CN" sz="2400" b="1" u="none" dirty="0">
                          <a:solidFill>
                            <a:srgbClr val="FF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_</a:t>
                      </a:r>
                      <a:r>
                        <a:rPr lang="en-US" altLang="zh-CN" sz="2400" b="1" u="none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_</a:t>
                      </a:r>
                      <a:r>
                        <a:rPr lang="zh-CN" altLang="en-US" sz="2400" b="1" u="none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MingLiU_HKSCS" panose="02020500000000000000" pitchFamily="18" charset="-120"/>
                        </a:rPr>
                        <a:t>，</a:t>
                      </a:r>
                      <a:r>
                        <a:rPr lang="en-US" altLang="zh-CN" sz="2400" b="1" u="none" dirty="0">
                          <a:solidFill>
                            <a:srgbClr val="FF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_</a:t>
                      </a:r>
                      <a:r>
                        <a:rPr lang="zh-CN" altLang="en-US" sz="2400" b="1" u="sng" dirty="0">
                          <a:solidFill>
                            <a:srgbClr val="FF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小聚居</a:t>
                      </a:r>
                      <a:r>
                        <a:rPr lang="en-US" altLang="zh-CN" sz="2400" b="1" u="none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__</a:t>
                      </a:r>
                      <a:r>
                        <a:rPr lang="zh-CN" altLang="en-US" sz="2400" b="1" u="none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MingLiU_HKSCS" panose="02020500000000000000" pitchFamily="18" charset="-120"/>
                        </a:rPr>
                        <a:t>，</a:t>
                      </a:r>
                      <a:r>
                        <a:rPr lang="zh-CN" altLang="en-US" sz="2400" b="1" u="none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交错杂居</a:t>
                      </a:r>
                      <a:r>
                        <a:rPr lang="zh-CN" altLang="en-US" sz="2400" b="1" u="none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”</a:t>
                      </a:r>
                      <a:r>
                        <a:rPr lang="zh-CN" altLang="en-US" sz="2400" b="1" u="none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。</a:t>
                      </a:r>
                    </a:p>
                    <a:p>
                      <a:pPr marL="0" indent="0" algn="l">
                        <a:buNone/>
                      </a:pPr>
                      <a:r>
                        <a:rPr lang="zh-CN" altLang="en-US" sz="2400" b="1" u="none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汉族分布最广</a:t>
                      </a:r>
                      <a:r>
                        <a:rPr lang="zh-CN" altLang="en-US" sz="2400" b="1" u="none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MingLiU_HKSCS" panose="02020500000000000000" pitchFamily="18" charset="-120"/>
                        </a:rPr>
                        <a:t>，</a:t>
                      </a:r>
                      <a:r>
                        <a:rPr lang="zh-CN" altLang="en-US" sz="2400" b="1" u="none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主要集中在</a:t>
                      </a:r>
                      <a:r>
                        <a:rPr lang="en-US" altLang="zh-CN" sz="2400" b="1" u="none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_</a:t>
                      </a:r>
                      <a:r>
                        <a:rPr lang="zh-CN" altLang="en-US" sz="2400" b="1" u="sng" dirty="0">
                          <a:solidFill>
                            <a:srgbClr val="FF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东部</a:t>
                      </a:r>
                      <a:r>
                        <a:rPr lang="en-US" altLang="zh-CN" sz="2400" b="1" u="none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__</a:t>
                      </a:r>
                      <a:r>
                        <a:rPr lang="zh-CN" altLang="en-US" sz="2400" b="1" u="none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和</a:t>
                      </a:r>
                      <a:r>
                        <a:rPr lang="en-US" altLang="zh-CN" sz="2400" b="1" u="none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_</a:t>
                      </a:r>
                      <a:r>
                        <a:rPr lang="zh-CN" altLang="en-US" sz="2400" b="1" u="sng" dirty="0">
                          <a:solidFill>
                            <a:srgbClr val="FF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中部</a:t>
                      </a:r>
                      <a:r>
                        <a:rPr lang="en-US" altLang="zh-CN" sz="2400" b="1" u="none" dirty="0">
                          <a:solidFill>
                            <a:srgbClr val="FF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_</a:t>
                      </a:r>
                      <a:r>
                        <a:rPr lang="en-US" altLang="zh-CN" sz="2400" b="1" u="none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_</a:t>
                      </a:r>
                      <a:r>
                        <a:rPr lang="zh-CN" altLang="en-US" sz="2400" b="1" u="none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地区；少数民族主要分布在</a:t>
                      </a:r>
                      <a:r>
                        <a:rPr lang="en-US" altLang="zh-CN" sz="2400" b="1" u="none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_</a:t>
                      </a:r>
                      <a:r>
                        <a:rPr lang="zh-CN" altLang="en-US" sz="2400" b="1" u="sng" dirty="0">
                          <a:solidFill>
                            <a:srgbClr val="FF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西南</a:t>
                      </a:r>
                      <a:r>
                        <a:rPr lang="en-US" altLang="zh-CN" sz="2400" b="1" u="none" dirty="0">
                          <a:solidFill>
                            <a:srgbClr val="FF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_</a:t>
                      </a:r>
                      <a:r>
                        <a:rPr lang="en-US" altLang="zh-CN" sz="2400" b="1" u="none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_</a:t>
                      </a:r>
                      <a:r>
                        <a:rPr lang="zh-CN" altLang="en-US" sz="2400" b="1" u="none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lang="zh-CN" altLang="en-US" sz="2400" b="1" u="sng" dirty="0">
                          <a:solidFill>
                            <a:srgbClr val="FF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西北</a:t>
                      </a:r>
                      <a:r>
                        <a:rPr lang="zh-CN" altLang="en-US" sz="2400" b="1" u="none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和</a:t>
                      </a:r>
                      <a:r>
                        <a:rPr lang="en-US" altLang="zh-CN" sz="2400" b="1" u="none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__</a:t>
                      </a:r>
                      <a:r>
                        <a:rPr lang="zh-CN" altLang="en-US" sz="2400" b="1" u="sng" dirty="0">
                          <a:solidFill>
                            <a:srgbClr val="FF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东北部</a:t>
                      </a:r>
                      <a:r>
                        <a:rPr lang="en-US" altLang="zh-CN" sz="2400" b="1" u="none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__</a:t>
                      </a:r>
                      <a:r>
                        <a:rPr lang="zh-CN" altLang="en-US" sz="2400" b="1" u="none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地区</a:t>
                      </a:r>
                      <a:endParaRPr lang="zh-CN" altLang="en-US" sz="2400" b="1" u="none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>
    <p:cut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632154" y="1166337"/>
            <a:ext cx="7216878" cy="33229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练习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：我国的民族分布特点是（      ）            </a:t>
            </a:r>
          </a:p>
          <a:p>
            <a:pPr>
              <a:lnSpc>
                <a:spcPct val="150000"/>
              </a:lnSpc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A. 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汉族仅分布在西部                                               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B. 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少数民族都分布在东部</a:t>
            </a:r>
          </a:p>
          <a:p>
            <a:pPr>
              <a:lnSpc>
                <a:spcPct val="150000"/>
              </a:lnSpc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C. 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大散居、小聚居、交错杂居                                 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D. 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大聚居、小散居，交错杂居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6748004" y="1172687"/>
            <a:ext cx="367665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</a:t>
            </a: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Text Box 3"/>
          <p:cNvSpPr txBox="1"/>
          <p:nvPr/>
        </p:nvSpPr>
        <p:spPr>
          <a:xfrm>
            <a:off x="8885238" y="3149600"/>
            <a:ext cx="715962" cy="70675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zh-CN" altLang="en-US" sz="4000" b="1" dirty="0">
                <a:solidFill>
                  <a:srgbClr val="070479"/>
                </a:solidFill>
                <a:latin typeface="宋体" panose="02010600030101010101" pitchFamily="2" charset="-122"/>
                <a:sym typeface="宋体" panose="02010600030101010101" pitchFamily="2" charset="-122"/>
              </a:rPr>
              <a:t>C  </a:t>
            </a:r>
          </a:p>
        </p:txBody>
      </p:sp>
      <p:sp>
        <p:nvSpPr>
          <p:cNvPr id="17412" name="Text Box 4"/>
          <p:cNvSpPr txBox="1"/>
          <p:nvPr/>
        </p:nvSpPr>
        <p:spPr>
          <a:xfrm>
            <a:off x="7034213" y="4230688"/>
            <a:ext cx="714375" cy="70675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zh-CN" altLang="en-US" sz="4000" b="1" dirty="0">
                <a:solidFill>
                  <a:srgbClr val="070479"/>
                </a:solidFill>
                <a:latin typeface="宋体" panose="02010600030101010101" pitchFamily="2" charset="-122"/>
                <a:sym typeface="宋体" panose="02010600030101010101" pitchFamily="2" charset="-122"/>
              </a:rPr>
              <a:t>B  </a:t>
            </a:r>
            <a:endParaRPr lang="zh-CN" altLang="en-US" dirty="0">
              <a:latin typeface="Arial" panose="020B0604020202020204" pitchFamily="34" charset="0"/>
            </a:endParaRPr>
          </a:p>
        </p:txBody>
      </p:sp>
      <p:pic>
        <p:nvPicPr>
          <p:cNvPr id="17413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2135188" y="1366838"/>
            <a:ext cx="8162925" cy="155098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7414" name="Text Box 6"/>
          <p:cNvSpPr txBox="1"/>
          <p:nvPr/>
        </p:nvSpPr>
        <p:spPr>
          <a:xfrm>
            <a:off x="1744663" y="2917825"/>
            <a:ext cx="8775700" cy="267652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zh-CN" altLang="en-US" sz="2400" b="1" dirty="0">
                <a:latin typeface="宋体" panose="02010600030101010101" pitchFamily="2" charset="-122"/>
                <a:sym typeface="宋体" panose="02010600030101010101" pitchFamily="2" charset="-122"/>
              </a:rPr>
              <a:t>      A              B              C               D</a:t>
            </a:r>
          </a:p>
          <a:p>
            <a:r>
              <a:rPr lang="zh-CN" altLang="en-US" sz="2400" b="1" dirty="0">
                <a:latin typeface="宋体" panose="02010600030101010101" pitchFamily="2" charset="-122"/>
                <a:sym typeface="宋体" panose="02010600030101010101" pitchFamily="2" charset="-122"/>
              </a:rPr>
              <a:t>（1）图中与所对应的民族的搭配不正确的一项是（      ）</a:t>
            </a:r>
          </a:p>
          <a:p>
            <a:r>
              <a:rPr lang="zh-CN" altLang="en-US" sz="2400" b="1" dirty="0">
                <a:latin typeface="宋体" panose="02010600030101010101" pitchFamily="2" charset="-122"/>
                <a:sym typeface="宋体" panose="02010600030101010101" pitchFamily="2" charset="-122"/>
              </a:rPr>
              <a:t>     A . ①</a:t>
            </a:r>
            <a:r>
              <a:rPr lang="zh-CN" altLang="en-US" sz="2400" b="1" dirty="0">
                <a:latin typeface="Arial" panose="020B0604020202020204" pitchFamily="34" charset="0"/>
                <a:sym typeface="宋体" panose="02010600030101010101" pitchFamily="2" charset="-122"/>
              </a:rPr>
              <a:t>——</a:t>
            </a:r>
            <a:r>
              <a:rPr lang="zh-CN" altLang="en-US" sz="2400" b="1" dirty="0">
                <a:latin typeface="宋体" panose="02010600030101010101" pitchFamily="2" charset="-122"/>
                <a:sym typeface="宋体" panose="02010600030101010101" pitchFamily="2" charset="-122"/>
              </a:rPr>
              <a:t>壮族     B．②</a:t>
            </a:r>
            <a:r>
              <a:rPr lang="zh-CN" altLang="en-US" sz="2400" b="1" dirty="0">
                <a:latin typeface="Arial" panose="020B0604020202020204" pitchFamily="34" charset="0"/>
                <a:sym typeface="宋体" panose="02010600030101010101" pitchFamily="2" charset="-122"/>
              </a:rPr>
              <a:t>——</a:t>
            </a:r>
            <a:r>
              <a:rPr lang="zh-CN" altLang="en-US" sz="2400" b="1" dirty="0">
                <a:latin typeface="宋体" panose="02010600030101010101" pitchFamily="2" charset="-122"/>
                <a:sym typeface="宋体" panose="02010600030101010101" pitchFamily="2" charset="-122"/>
              </a:rPr>
              <a:t>朝鲜族   </a:t>
            </a:r>
          </a:p>
          <a:p>
            <a:r>
              <a:rPr lang="zh-CN" altLang="en-US" sz="2400" b="1" dirty="0">
                <a:latin typeface="宋体" panose="02010600030101010101" pitchFamily="2" charset="-122"/>
                <a:sym typeface="宋体" panose="02010600030101010101" pitchFamily="2" charset="-122"/>
              </a:rPr>
              <a:t>     C．③</a:t>
            </a:r>
            <a:r>
              <a:rPr lang="zh-CN" altLang="en-US" sz="2400" b="1" dirty="0">
                <a:latin typeface="Arial" panose="020B0604020202020204" pitchFamily="34" charset="0"/>
                <a:sym typeface="宋体" panose="02010600030101010101" pitchFamily="2" charset="-122"/>
              </a:rPr>
              <a:t>——</a:t>
            </a:r>
            <a:r>
              <a:rPr lang="zh-CN" altLang="en-US" sz="2400" b="1" dirty="0">
                <a:latin typeface="宋体" panose="02010600030101010101" pitchFamily="2" charset="-122"/>
                <a:sym typeface="宋体" panose="02010600030101010101" pitchFamily="2" charset="-122"/>
              </a:rPr>
              <a:t>傣族      D．④</a:t>
            </a:r>
            <a:r>
              <a:rPr lang="zh-CN" altLang="en-US" sz="2400" b="1" dirty="0">
                <a:latin typeface="Arial" panose="020B0604020202020204" pitchFamily="34" charset="0"/>
                <a:sym typeface="宋体" panose="02010600030101010101" pitchFamily="2" charset="-122"/>
              </a:rPr>
              <a:t>——</a:t>
            </a:r>
            <a:r>
              <a:rPr lang="zh-CN" altLang="en-US" sz="2400" b="1" dirty="0">
                <a:latin typeface="宋体" panose="02010600030101010101" pitchFamily="2" charset="-122"/>
                <a:sym typeface="宋体" panose="02010600030101010101" pitchFamily="2" charset="-122"/>
              </a:rPr>
              <a:t>藏族</a:t>
            </a:r>
          </a:p>
          <a:p>
            <a:r>
              <a:rPr lang="zh-CN" altLang="en-US" sz="2400" b="1" dirty="0">
                <a:latin typeface="宋体" panose="02010600030101010101" pitchFamily="2" charset="-122"/>
                <a:sym typeface="宋体" panose="02010600030101010101" pitchFamily="2" charset="-122"/>
              </a:rPr>
              <a:t>（2）图中与所在省的搭配错误的是（      ）</a:t>
            </a:r>
          </a:p>
          <a:p>
            <a:r>
              <a:rPr lang="zh-CN" altLang="en-US" sz="2400" b="1" dirty="0">
                <a:latin typeface="宋体" panose="02010600030101010101" pitchFamily="2" charset="-122"/>
                <a:sym typeface="宋体" panose="02010600030101010101" pitchFamily="2" charset="-122"/>
              </a:rPr>
              <a:t>    A．①</a:t>
            </a:r>
            <a:r>
              <a:rPr lang="zh-CN" altLang="en-US" sz="2400" b="1" dirty="0">
                <a:latin typeface="Arial" panose="020B0604020202020204" pitchFamily="34" charset="0"/>
                <a:sym typeface="宋体" panose="02010600030101010101" pitchFamily="2" charset="-122"/>
              </a:rPr>
              <a:t>——</a:t>
            </a:r>
            <a:r>
              <a:rPr lang="zh-CN" altLang="en-US" sz="2400" b="1" dirty="0">
                <a:latin typeface="宋体" panose="02010600030101010101" pitchFamily="2" charset="-122"/>
                <a:sym typeface="宋体" panose="02010600030101010101" pitchFamily="2" charset="-122"/>
              </a:rPr>
              <a:t>广西壮族自治区     B．②</a:t>
            </a:r>
            <a:r>
              <a:rPr lang="zh-CN" altLang="en-US" sz="2400" b="1" dirty="0">
                <a:latin typeface="Arial" panose="020B0604020202020204" pitchFamily="34" charset="0"/>
                <a:sym typeface="宋体" panose="02010600030101010101" pitchFamily="2" charset="-122"/>
              </a:rPr>
              <a:t>——</a:t>
            </a:r>
            <a:r>
              <a:rPr lang="zh-CN" altLang="en-US" sz="2400" b="1" dirty="0">
                <a:latin typeface="宋体" panose="02010600030101010101" pitchFamily="2" charset="-122"/>
                <a:sym typeface="宋体" panose="02010600030101010101" pitchFamily="2" charset="-122"/>
              </a:rPr>
              <a:t>云南省 </a:t>
            </a:r>
          </a:p>
          <a:p>
            <a:r>
              <a:rPr lang="zh-CN" altLang="en-US" sz="2400" b="1" dirty="0">
                <a:latin typeface="宋体" panose="02010600030101010101" pitchFamily="2" charset="-122"/>
                <a:sym typeface="宋体" panose="02010600030101010101" pitchFamily="2" charset="-122"/>
              </a:rPr>
              <a:t>    C．③</a:t>
            </a:r>
            <a:r>
              <a:rPr lang="zh-CN" altLang="en-US" sz="2400" b="1" dirty="0">
                <a:latin typeface="Arial" panose="020B0604020202020204" pitchFamily="34" charset="0"/>
                <a:sym typeface="宋体" panose="02010600030101010101" pitchFamily="2" charset="-122"/>
              </a:rPr>
              <a:t>——</a:t>
            </a:r>
            <a:r>
              <a:rPr lang="zh-CN" altLang="en-US" sz="2400" b="1" dirty="0">
                <a:latin typeface="宋体" panose="02010600030101010101" pitchFamily="2" charset="-122"/>
                <a:sym typeface="宋体" panose="02010600030101010101" pitchFamily="2" charset="-122"/>
              </a:rPr>
              <a:t>新疆维吾尔自治区   D．④</a:t>
            </a:r>
            <a:r>
              <a:rPr lang="zh-CN" altLang="en-US" sz="2400" b="1" dirty="0">
                <a:latin typeface="Arial" panose="020B0604020202020204" pitchFamily="34" charset="0"/>
                <a:sym typeface="宋体" panose="02010600030101010101" pitchFamily="2" charset="-122"/>
              </a:rPr>
              <a:t>——</a:t>
            </a:r>
            <a:r>
              <a:rPr lang="zh-CN" altLang="en-US" sz="2400" b="1" dirty="0">
                <a:latin typeface="宋体" panose="02010600030101010101" pitchFamily="2" charset="-122"/>
                <a:sym typeface="宋体" panose="02010600030101010101" pitchFamily="2" charset="-122"/>
              </a:rPr>
              <a:t>西藏自治区 </a:t>
            </a:r>
          </a:p>
        </p:txBody>
      </p:sp>
      <p:sp>
        <p:nvSpPr>
          <p:cNvPr id="17415" name="Text Box 7"/>
          <p:cNvSpPr txBox="1"/>
          <p:nvPr/>
        </p:nvSpPr>
        <p:spPr>
          <a:xfrm>
            <a:off x="1744663" y="908050"/>
            <a:ext cx="5674360" cy="4603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altLang="en-US" sz="2400" b="1" dirty="0">
                <a:latin typeface="宋体" panose="02010600030101010101" pitchFamily="2" charset="-122"/>
                <a:sym typeface="宋体" panose="02010600030101010101" pitchFamily="2" charset="-122"/>
              </a:rPr>
              <a:t>练习</a:t>
            </a:r>
            <a:r>
              <a:rPr lang="en-US" altLang="zh-CN" sz="2400" b="1" dirty="0">
                <a:latin typeface="宋体" panose="02010600030101010101" pitchFamily="2" charset="-122"/>
                <a:sym typeface="宋体" panose="02010600030101010101" pitchFamily="2" charset="-122"/>
              </a:rPr>
              <a:t>2</a:t>
            </a:r>
            <a:r>
              <a:rPr lang="zh-CN" altLang="en-US" sz="2400" b="1" dirty="0">
                <a:latin typeface="宋体" panose="02010600030101010101" pitchFamily="2" charset="-122"/>
                <a:sym typeface="宋体" panose="02010600030101010101" pitchFamily="2" charset="-122"/>
              </a:rPr>
              <a:t>：读下列各图，回答（1）-（2）题</a:t>
            </a:r>
          </a:p>
        </p:txBody>
      </p:sp>
      <p:sp>
        <p:nvSpPr>
          <p:cNvPr id="17416" name="花边圆形2 155"/>
          <p:cNvSpPr/>
          <p:nvPr/>
        </p:nvSpPr>
        <p:spPr>
          <a:xfrm>
            <a:off x="3902075" y="3976688"/>
            <a:ext cx="841375" cy="508000"/>
          </a:xfrm>
          <a:custGeom>
            <a:avLst/>
            <a:gdLst>
              <a:gd name="txL" fmla="*/ 0 w 2587436"/>
              <a:gd name="txT" fmla="*/ 0 h 2587437"/>
              <a:gd name="txR" fmla="*/ 2587436 w 2587436"/>
              <a:gd name="txB" fmla="*/ 2587437 h 2587437"/>
            </a:gdLst>
            <a:ahLst/>
            <a:cxnLst>
              <a:cxn ang="0">
                <a:pos x="105586" y="1293718"/>
              </a:cxn>
              <a:cxn ang="0">
                <a:pos x="2481850" y="1293718"/>
              </a:cxn>
              <a:cxn ang="0">
                <a:pos x="1178351" y="781"/>
              </a:cxn>
              <a:cxn ang="0">
                <a:pos x="1409085" y="781"/>
              </a:cxn>
              <a:cxn ang="0">
                <a:pos x="1484604" y="88506"/>
              </a:cxn>
              <a:cxn ang="0">
                <a:pos x="1665065" y="150827"/>
              </a:cxn>
              <a:cxn ang="0">
                <a:pos x="1847820" y="203618"/>
              </a:cxn>
              <a:cxn ang="0">
                <a:pos x="2000063" y="321517"/>
              </a:cxn>
              <a:cxn ang="0">
                <a:pos x="2157560" y="428199"/>
              </a:cxn>
              <a:cxn ang="0">
                <a:pos x="2265919" y="587373"/>
              </a:cxn>
              <a:cxn ang="0">
                <a:pos x="2382741" y="737503"/>
              </a:cxn>
              <a:cxn ang="0">
                <a:pos x="2436609" y="922371"/>
              </a:cxn>
              <a:cxn ang="0">
                <a:pos x="2501321" y="1101253"/>
              </a:cxn>
              <a:cxn ang="0">
                <a:pos x="2495425" y="1293719"/>
              </a:cxn>
              <a:cxn ang="0">
                <a:pos x="2498930" y="1484605"/>
              </a:cxn>
              <a:cxn ang="0">
                <a:pos x="2436609" y="1665066"/>
              </a:cxn>
              <a:cxn ang="0">
                <a:pos x="2383816" y="1847821"/>
              </a:cxn>
              <a:cxn ang="0">
                <a:pos x="2265918" y="2000065"/>
              </a:cxn>
              <a:cxn ang="0">
                <a:pos x="2159237" y="2157562"/>
              </a:cxn>
              <a:cxn ang="0">
                <a:pos x="2000062" y="2265920"/>
              </a:cxn>
              <a:cxn ang="0">
                <a:pos x="1849933" y="2382742"/>
              </a:cxn>
              <a:cxn ang="0">
                <a:pos x="1665064" y="2436610"/>
              </a:cxn>
              <a:cxn ang="0">
                <a:pos x="1486184" y="2501323"/>
              </a:cxn>
              <a:cxn ang="0">
                <a:pos x="1293717" y="2495426"/>
              </a:cxn>
              <a:cxn ang="0">
                <a:pos x="1101252" y="2501322"/>
              </a:cxn>
              <a:cxn ang="0">
                <a:pos x="922369" y="2436610"/>
              </a:cxn>
              <a:cxn ang="0">
                <a:pos x="737501" y="2382741"/>
              </a:cxn>
              <a:cxn ang="0">
                <a:pos x="587371" y="2265919"/>
              </a:cxn>
              <a:cxn ang="0">
                <a:pos x="426346" y="2161089"/>
              </a:cxn>
              <a:cxn ang="0">
                <a:pos x="321515" y="2000064"/>
              </a:cxn>
              <a:cxn ang="0">
                <a:pos x="200768" y="1850603"/>
              </a:cxn>
              <a:cxn ang="0">
                <a:pos x="150825" y="1665065"/>
              </a:cxn>
              <a:cxn ang="0">
                <a:pos x="86113" y="1486184"/>
              </a:cxn>
              <a:cxn ang="0">
                <a:pos x="92010" y="1293718"/>
              </a:cxn>
              <a:cxn ang="0">
                <a:pos x="86114" y="1101253"/>
              </a:cxn>
              <a:cxn ang="0">
                <a:pos x="150825" y="922370"/>
              </a:cxn>
              <a:cxn ang="0">
                <a:pos x="200767" y="736833"/>
              </a:cxn>
              <a:cxn ang="0">
                <a:pos x="321516" y="587372"/>
              </a:cxn>
              <a:cxn ang="0">
                <a:pos x="426347" y="426349"/>
              </a:cxn>
              <a:cxn ang="0">
                <a:pos x="587372" y="321517"/>
              </a:cxn>
              <a:cxn ang="0">
                <a:pos x="736832" y="200768"/>
              </a:cxn>
              <a:cxn ang="0">
                <a:pos x="922370" y="150826"/>
              </a:cxn>
              <a:cxn ang="0">
                <a:pos x="1101686" y="86772"/>
              </a:cxn>
              <a:cxn ang="0">
                <a:pos x="1178351" y="781"/>
              </a:cxn>
            </a:cxnLst>
            <a:rect l="txL" t="txT" r="txR" b="txB"/>
            <a:pathLst>
              <a:path w="2587436" h="2587437">
                <a:moveTo>
                  <a:pt x="1293718" y="105586"/>
                </a:moveTo>
                <a:cubicBezTo>
                  <a:pt x="637531" y="105586"/>
                  <a:pt x="105586" y="637531"/>
                  <a:pt x="105586" y="1293718"/>
                </a:cubicBezTo>
                <a:cubicBezTo>
                  <a:pt x="105586" y="1949905"/>
                  <a:pt x="637531" y="2481850"/>
                  <a:pt x="1293718" y="2481850"/>
                </a:cubicBezTo>
                <a:cubicBezTo>
                  <a:pt x="1949905" y="2481850"/>
                  <a:pt x="2481850" y="1949905"/>
                  <a:pt x="2481850" y="1293718"/>
                </a:cubicBezTo>
                <a:cubicBezTo>
                  <a:pt x="2481850" y="637531"/>
                  <a:pt x="1949905" y="105586"/>
                  <a:pt x="1293718" y="105586"/>
                </a:cubicBezTo>
                <a:close/>
                <a:moveTo>
                  <a:pt x="1178351" y="781"/>
                </a:moveTo>
                <a:cubicBezTo>
                  <a:pt x="1220450" y="-5049"/>
                  <a:pt x="1268508" y="21422"/>
                  <a:pt x="1293718" y="92011"/>
                </a:cubicBezTo>
                <a:cubicBezTo>
                  <a:pt x="1318929" y="21422"/>
                  <a:pt x="1366986" y="-5049"/>
                  <a:pt x="1409085" y="781"/>
                </a:cubicBezTo>
                <a:cubicBezTo>
                  <a:pt x="1434345" y="4279"/>
                  <a:pt x="1457459" y="19405"/>
                  <a:pt x="1472207" y="43607"/>
                </a:cubicBezTo>
                <a:lnTo>
                  <a:pt x="1484604" y="88506"/>
                </a:lnTo>
                <a:lnTo>
                  <a:pt x="1510269" y="49635"/>
                </a:lnTo>
                <a:cubicBezTo>
                  <a:pt x="1567616" y="408"/>
                  <a:pt x="1661604" y="30947"/>
                  <a:pt x="1665065" y="150827"/>
                </a:cubicBezTo>
                <a:cubicBezTo>
                  <a:pt x="1738329" y="55877"/>
                  <a:pt x="1832316" y="86415"/>
                  <a:pt x="1849776" y="159948"/>
                </a:cubicBezTo>
                <a:lnTo>
                  <a:pt x="1847820" y="203618"/>
                </a:lnTo>
                <a:lnTo>
                  <a:pt x="1858676" y="192501"/>
                </a:lnTo>
                <a:cubicBezTo>
                  <a:pt x="1932101" y="134716"/>
                  <a:pt x="2038035" y="192050"/>
                  <a:pt x="2000063" y="321517"/>
                </a:cubicBezTo>
                <a:cubicBezTo>
                  <a:pt x="2099082" y="253854"/>
                  <a:pt x="2179033" y="311942"/>
                  <a:pt x="2172915" y="387271"/>
                </a:cubicBezTo>
                <a:lnTo>
                  <a:pt x="2157560" y="428199"/>
                </a:lnTo>
                <a:lnTo>
                  <a:pt x="2171320" y="420980"/>
                </a:lnTo>
                <a:cubicBezTo>
                  <a:pt x="2259007" y="388713"/>
                  <a:pt x="2342040" y="475977"/>
                  <a:pt x="2265919" y="587373"/>
                </a:cubicBezTo>
                <a:cubicBezTo>
                  <a:pt x="2381000" y="553620"/>
                  <a:pt x="2439088" y="633571"/>
                  <a:pt x="2409992" y="703323"/>
                </a:cubicBezTo>
                <a:lnTo>
                  <a:pt x="2382741" y="737503"/>
                </a:lnTo>
                <a:lnTo>
                  <a:pt x="2398059" y="734889"/>
                </a:lnTo>
                <a:cubicBezTo>
                  <a:pt x="2491425" y="731298"/>
                  <a:pt x="2543428" y="839949"/>
                  <a:pt x="2436609" y="922371"/>
                </a:cubicBezTo>
                <a:cubicBezTo>
                  <a:pt x="2556489" y="925832"/>
                  <a:pt x="2587027" y="1019820"/>
                  <a:pt x="2537801" y="1077167"/>
                </a:cubicBezTo>
                <a:lnTo>
                  <a:pt x="2501321" y="1101253"/>
                </a:lnTo>
                <a:lnTo>
                  <a:pt x="2516697" y="1103501"/>
                </a:lnTo>
                <a:cubicBezTo>
                  <a:pt x="2606603" y="1128937"/>
                  <a:pt x="2622486" y="1248340"/>
                  <a:pt x="2495425" y="1293719"/>
                </a:cubicBezTo>
                <a:cubicBezTo>
                  <a:pt x="2608368" y="1334056"/>
                  <a:pt x="2608368" y="1432880"/>
                  <a:pt x="2543829" y="1472208"/>
                </a:cubicBezTo>
                <a:lnTo>
                  <a:pt x="2498930" y="1484605"/>
                </a:lnTo>
                <a:lnTo>
                  <a:pt x="2537800" y="1510270"/>
                </a:lnTo>
                <a:cubicBezTo>
                  <a:pt x="2587027" y="1567617"/>
                  <a:pt x="2556488" y="1661605"/>
                  <a:pt x="2436609" y="1665066"/>
                </a:cubicBezTo>
                <a:cubicBezTo>
                  <a:pt x="2531559" y="1738330"/>
                  <a:pt x="2501021" y="1832318"/>
                  <a:pt x="2427488" y="1849777"/>
                </a:cubicBezTo>
                <a:lnTo>
                  <a:pt x="2383816" y="1847821"/>
                </a:lnTo>
                <a:lnTo>
                  <a:pt x="2394935" y="1858678"/>
                </a:lnTo>
                <a:cubicBezTo>
                  <a:pt x="2452719" y="1932103"/>
                  <a:pt x="2395386" y="2038037"/>
                  <a:pt x="2265918" y="2000065"/>
                </a:cubicBezTo>
                <a:cubicBezTo>
                  <a:pt x="2333581" y="2099084"/>
                  <a:pt x="2275494" y="2179035"/>
                  <a:pt x="2200165" y="2172917"/>
                </a:cubicBezTo>
                <a:lnTo>
                  <a:pt x="2159237" y="2157562"/>
                </a:lnTo>
                <a:lnTo>
                  <a:pt x="2166455" y="2171321"/>
                </a:lnTo>
                <a:cubicBezTo>
                  <a:pt x="2198722" y="2259008"/>
                  <a:pt x="2111459" y="2342041"/>
                  <a:pt x="2000062" y="2265920"/>
                </a:cubicBezTo>
                <a:cubicBezTo>
                  <a:pt x="2033815" y="2381001"/>
                  <a:pt x="1953865" y="2439089"/>
                  <a:pt x="1884113" y="2409993"/>
                </a:cubicBezTo>
                <a:lnTo>
                  <a:pt x="1849933" y="2382742"/>
                </a:lnTo>
                <a:lnTo>
                  <a:pt x="1852546" y="2398060"/>
                </a:lnTo>
                <a:cubicBezTo>
                  <a:pt x="1856137" y="2491426"/>
                  <a:pt x="1747486" y="2543429"/>
                  <a:pt x="1665064" y="2436610"/>
                </a:cubicBezTo>
                <a:cubicBezTo>
                  <a:pt x="1661603" y="2556490"/>
                  <a:pt x="1567616" y="2587028"/>
                  <a:pt x="1510269" y="2537802"/>
                </a:cubicBezTo>
                <a:lnTo>
                  <a:pt x="1486184" y="2501323"/>
                </a:lnTo>
                <a:lnTo>
                  <a:pt x="1483936" y="2516698"/>
                </a:lnTo>
                <a:cubicBezTo>
                  <a:pt x="1458499" y="2606604"/>
                  <a:pt x="1339096" y="2622487"/>
                  <a:pt x="1293717" y="2495426"/>
                </a:cubicBezTo>
                <a:cubicBezTo>
                  <a:pt x="1248339" y="2622487"/>
                  <a:pt x="1128936" y="2606604"/>
                  <a:pt x="1103499" y="2516698"/>
                </a:cubicBezTo>
                <a:lnTo>
                  <a:pt x="1101252" y="2501322"/>
                </a:lnTo>
                <a:lnTo>
                  <a:pt x="1077165" y="2537801"/>
                </a:lnTo>
                <a:cubicBezTo>
                  <a:pt x="1019818" y="2587028"/>
                  <a:pt x="925830" y="2556489"/>
                  <a:pt x="922369" y="2436610"/>
                </a:cubicBezTo>
                <a:cubicBezTo>
                  <a:pt x="839947" y="2543429"/>
                  <a:pt x="731297" y="2491426"/>
                  <a:pt x="734888" y="2398060"/>
                </a:cubicBezTo>
                <a:lnTo>
                  <a:pt x="737501" y="2382741"/>
                </a:lnTo>
                <a:lnTo>
                  <a:pt x="703321" y="2409993"/>
                </a:lnTo>
                <a:cubicBezTo>
                  <a:pt x="633569" y="2439089"/>
                  <a:pt x="553618" y="2381001"/>
                  <a:pt x="587371" y="2265919"/>
                </a:cubicBezTo>
                <a:cubicBezTo>
                  <a:pt x="475975" y="2342040"/>
                  <a:pt x="388712" y="2259008"/>
                  <a:pt x="420978" y="2171321"/>
                </a:cubicBezTo>
                <a:lnTo>
                  <a:pt x="426346" y="2161089"/>
                </a:lnTo>
                <a:lnTo>
                  <a:pt x="416114" y="2166457"/>
                </a:lnTo>
                <a:cubicBezTo>
                  <a:pt x="328427" y="2198724"/>
                  <a:pt x="245394" y="2111461"/>
                  <a:pt x="321515" y="2000064"/>
                </a:cubicBezTo>
                <a:cubicBezTo>
                  <a:pt x="192048" y="2038036"/>
                  <a:pt x="134715" y="1932102"/>
                  <a:pt x="192499" y="1858678"/>
                </a:cubicBezTo>
                <a:lnTo>
                  <a:pt x="200768" y="1850603"/>
                </a:lnTo>
                <a:lnTo>
                  <a:pt x="189375" y="1852547"/>
                </a:lnTo>
                <a:cubicBezTo>
                  <a:pt x="96009" y="1856138"/>
                  <a:pt x="44006" y="1747487"/>
                  <a:pt x="150825" y="1665065"/>
                </a:cubicBezTo>
                <a:cubicBezTo>
                  <a:pt x="30946" y="1661604"/>
                  <a:pt x="407" y="1567617"/>
                  <a:pt x="49634" y="1510270"/>
                </a:cubicBezTo>
                <a:lnTo>
                  <a:pt x="86113" y="1486184"/>
                </a:lnTo>
                <a:lnTo>
                  <a:pt x="70739" y="1483937"/>
                </a:lnTo>
                <a:cubicBezTo>
                  <a:pt x="-19168" y="1458500"/>
                  <a:pt x="-35050" y="1339097"/>
                  <a:pt x="92010" y="1293718"/>
                </a:cubicBezTo>
                <a:cubicBezTo>
                  <a:pt x="-35050" y="1248340"/>
                  <a:pt x="-19168" y="1128937"/>
                  <a:pt x="70739" y="1103500"/>
                </a:cubicBezTo>
                <a:lnTo>
                  <a:pt x="86114" y="1101253"/>
                </a:lnTo>
                <a:lnTo>
                  <a:pt x="49634" y="1077166"/>
                </a:lnTo>
                <a:cubicBezTo>
                  <a:pt x="407" y="1019820"/>
                  <a:pt x="30946" y="925832"/>
                  <a:pt x="150825" y="922370"/>
                </a:cubicBezTo>
                <a:cubicBezTo>
                  <a:pt x="44006" y="839949"/>
                  <a:pt x="96009" y="731298"/>
                  <a:pt x="189375" y="734889"/>
                </a:cubicBezTo>
                <a:lnTo>
                  <a:pt x="200767" y="736833"/>
                </a:lnTo>
                <a:lnTo>
                  <a:pt x="192499" y="728759"/>
                </a:lnTo>
                <a:cubicBezTo>
                  <a:pt x="134715" y="655335"/>
                  <a:pt x="192049" y="549401"/>
                  <a:pt x="321516" y="587372"/>
                </a:cubicBezTo>
                <a:cubicBezTo>
                  <a:pt x="245395" y="475976"/>
                  <a:pt x="328427" y="388713"/>
                  <a:pt x="416114" y="420980"/>
                </a:cubicBezTo>
                <a:lnTo>
                  <a:pt x="426347" y="426349"/>
                </a:lnTo>
                <a:lnTo>
                  <a:pt x="420979" y="416115"/>
                </a:lnTo>
                <a:cubicBezTo>
                  <a:pt x="388712" y="328428"/>
                  <a:pt x="475975" y="245396"/>
                  <a:pt x="587372" y="321517"/>
                </a:cubicBezTo>
                <a:cubicBezTo>
                  <a:pt x="549400" y="192050"/>
                  <a:pt x="655334" y="134716"/>
                  <a:pt x="728758" y="192500"/>
                </a:cubicBezTo>
                <a:lnTo>
                  <a:pt x="736832" y="200768"/>
                </a:lnTo>
                <a:lnTo>
                  <a:pt x="734888" y="189377"/>
                </a:lnTo>
                <a:cubicBezTo>
                  <a:pt x="731297" y="96010"/>
                  <a:pt x="839948" y="44008"/>
                  <a:pt x="922370" y="150826"/>
                </a:cubicBezTo>
                <a:cubicBezTo>
                  <a:pt x="925831" y="30947"/>
                  <a:pt x="1019818" y="408"/>
                  <a:pt x="1077165" y="49635"/>
                </a:cubicBezTo>
                <a:lnTo>
                  <a:pt x="1101686" y="86772"/>
                </a:lnTo>
                <a:lnTo>
                  <a:pt x="1102495" y="74529"/>
                </a:lnTo>
                <a:cubicBezTo>
                  <a:pt x="1112942" y="32385"/>
                  <a:pt x="1143619" y="5591"/>
                  <a:pt x="1178351" y="781"/>
                </a:cubicBezTo>
                <a:close/>
              </a:path>
            </a:pathLst>
          </a:custGeom>
          <a:noFill/>
          <a:ln w="9525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/>
          <a:lstStyle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17417" name="花边圆形2 155"/>
          <p:cNvSpPr/>
          <p:nvPr/>
        </p:nvSpPr>
        <p:spPr>
          <a:xfrm>
            <a:off x="8043863" y="4665663"/>
            <a:ext cx="1066800" cy="566737"/>
          </a:xfrm>
          <a:custGeom>
            <a:avLst/>
            <a:gdLst>
              <a:gd name="txL" fmla="*/ 0 w 2587436"/>
              <a:gd name="txT" fmla="*/ 0 h 2587437"/>
              <a:gd name="txR" fmla="*/ 2587436 w 2587436"/>
              <a:gd name="txB" fmla="*/ 2587437 h 2587437"/>
            </a:gdLst>
            <a:ahLst/>
            <a:cxnLst>
              <a:cxn ang="0">
                <a:pos x="105586" y="1293718"/>
              </a:cxn>
              <a:cxn ang="0">
                <a:pos x="2481850" y="1293718"/>
              </a:cxn>
              <a:cxn ang="0">
                <a:pos x="1178351" y="781"/>
              </a:cxn>
              <a:cxn ang="0">
                <a:pos x="1409085" y="781"/>
              </a:cxn>
              <a:cxn ang="0">
                <a:pos x="1484604" y="88506"/>
              </a:cxn>
              <a:cxn ang="0">
                <a:pos x="1665065" y="150827"/>
              </a:cxn>
              <a:cxn ang="0">
                <a:pos x="1847820" y="203618"/>
              </a:cxn>
              <a:cxn ang="0">
                <a:pos x="2000063" y="321517"/>
              </a:cxn>
              <a:cxn ang="0">
                <a:pos x="2157560" y="428199"/>
              </a:cxn>
              <a:cxn ang="0">
                <a:pos x="2265919" y="587373"/>
              </a:cxn>
              <a:cxn ang="0">
                <a:pos x="2382741" y="737503"/>
              </a:cxn>
              <a:cxn ang="0">
                <a:pos x="2436609" y="922371"/>
              </a:cxn>
              <a:cxn ang="0">
                <a:pos x="2501321" y="1101253"/>
              </a:cxn>
              <a:cxn ang="0">
                <a:pos x="2495425" y="1293719"/>
              </a:cxn>
              <a:cxn ang="0">
                <a:pos x="2498930" y="1484605"/>
              </a:cxn>
              <a:cxn ang="0">
                <a:pos x="2436609" y="1665066"/>
              </a:cxn>
              <a:cxn ang="0">
                <a:pos x="2383816" y="1847821"/>
              </a:cxn>
              <a:cxn ang="0">
                <a:pos x="2265918" y="2000065"/>
              </a:cxn>
              <a:cxn ang="0">
                <a:pos x="2159237" y="2157562"/>
              </a:cxn>
              <a:cxn ang="0">
                <a:pos x="2000062" y="2265920"/>
              </a:cxn>
              <a:cxn ang="0">
                <a:pos x="1849933" y="2382742"/>
              </a:cxn>
              <a:cxn ang="0">
                <a:pos x="1665064" y="2436610"/>
              </a:cxn>
              <a:cxn ang="0">
                <a:pos x="1486184" y="2501323"/>
              </a:cxn>
              <a:cxn ang="0">
                <a:pos x="1293717" y="2495426"/>
              </a:cxn>
              <a:cxn ang="0">
                <a:pos x="1101252" y="2501322"/>
              </a:cxn>
              <a:cxn ang="0">
                <a:pos x="922369" y="2436610"/>
              </a:cxn>
              <a:cxn ang="0">
                <a:pos x="737501" y="2382741"/>
              </a:cxn>
              <a:cxn ang="0">
                <a:pos x="587371" y="2265919"/>
              </a:cxn>
              <a:cxn ang="0">
                <a:pos x="426346" y="2161089"/>
              </a:cxn>
              <a:cxn ang="0">
                <a:pos x="321515" y="2000064"/>
              </a:cxn>
              <a:cxn ang="0">
                <a:pos x="200768" y="1850603"/>
              </a:cxn>
              <a:cxn ang="0">
                <a:pos x="150825" y="1665065"/>
              </a:cxn>
              <a:cxn ang="0">
                <a:pos x="86113" y="1486184"/>
              </a:cxn>
              <a:cxn ang="0">
                <a:pos x="92010" y="1293718"/>
              </a:cxn>
              <a:cxn ang="0">
                <a:pos x="86114" y="1101253"/>
              </a:cxn>
              <a:cxn ang="0">
                <a:pos x="150825" y="922370"/>
              </a:cxn>
              <a:cxn ang="0">
                <a:pos x="200767" y="736833"/>
              </a:cxn>
              <a:cxn ang="0">
                <a:pos x="321516" y="587372"/>
              </a:cxn>
              <a:cxn ang="0">
                <a:pos x="426347" y="426349"/>
              </a:cxn>
              <a:cxn ang="0">
                <a:pos x="587372" y="321517"/>
              </a:cxn>
              <a:cxn ang="0">
                <a:pos x="736832" y="200768"/>
              </a:cxn>
              <a:cxn ang="0">
                <a:pos x="922370" y="150826"/>
              </a:cxn>
              <a:cxn ang="0">
                <a:pos x="1101686" y="86772"/>
              </a:cxn>
              <a:cxn ang="0">
                <a:pos x="1178351" y="781"/>
              </a:cxn>
            </a:cxnLst>
            <a:rect l="txL" t="txT" r="txR" b="txB"/>
            <a:pathLst>
              <a:path w="2587436" h="2587437">
                <a:moveTo>
                  <a:pt x="1293718" y="105586"/>
                </a:moveTo>
                <a:cubicBezTo>
                  <a:pt x="637531" y="105586"/>
                  <a:pt x="105586" y="637531"/>
                  <a:pt x="105586" y="1293718"/>
                </a:cubicBezTo>
                <a:cubicBezTo>
                  <a:pt x="105586" y="1949905"/>
                  <a:pt x="637531" y="2481850"/>
                  <a:pt x="1293718" y="2481850"/>
                </a:cubicBezTo>
                <a:cubicBezTo>
                  <a:pt x="1949905" y="2481850"/>
                  <a:pt x="2481850" y="1949905"/>
                  <a:pt x="2481850" y="1293718"/>
                </a:cubicBezTo>
                <a:cubicBezTo>
                  <a:pt x="2481850" y="637531"/>
                  <a:pt x="1949905" y="105586"/>
                  <a:pt x="1293718" y="105586"/>
                </a:cubicBezTo>
                <a:close/>
                <a:moveTo>
                  <a:pt x="1178351" y="781"/>
                </a:moveTo>
                <a:cubicBezTo>
                  <a:pt x="1220450" y="-5049"/>
                  <a:pt x="1268508" y="21422"/>
                  <a:pt x="1293718" y="92011"/>
                </a:cubicBezTo>
                <a:cubicBezTo>
                  <a:pt x="1318929" y="21422"/>
                  <a:pt x="1366986" y="-5049"/>
                  <a:pt x="1409085" y="781"/>
                </a:cubicBezTo>
                <a:cubicBezTo>
                  <a:pt x="1434345" y="4279"/>
                  <a:pt x="1457459" y="19405"/>
                  <a:pt x="1472207" y="43607"/>
                </a:cubicBezTo>
                <a:lnTo>
                  <a:pt x="1484604" y="88506"/>
                </a:lnTo>
                <a:lnTo>
                  <a:pt x="1510269" y="49635"/>
                </a:lnTo>
                <a:cubicBezTo>
                  <a:pt x="1567616" y="408"/>
                  <a:pt x="1661604" y="30947"/>
                  <a:pt x="1665065" y="150827"/>
                </a:cubicBezTo>
                <a:cubicBezTo>
                  <a:pt x="1738329" y="55877"/>
                  <a:pt x="1832316" y="86415"/>
                  <a:pt x="1849776" y="159948"/>
                </a:cubicBezTo>
                <a:lnTo>
                  <a:pt x="1847820" y="203618"/>
                </a:lnTo>
                <a:lnTo>
                  <a:pt x="1858676" y="192501"/>
                </a:lnTo>
                <a:cubicBezTo>
                  <a:pt x="1932101" y="134716"/>
                  <a:pt x="2038035" y="192050"/>
                  <a:pt x="2000063" y="321517"/>
                </a:cubicBezTo>
                <a:cubicBezTo>
                  <a:pt x="2099082" y="253854"/>
                  <a:pt x="2179033" y="311942"/>
                  <a:pt x="2172915" y="387271"/>
                </a:cubicBezTo>
                <a:lnTo>
                  <a:pt x="2157560" y="428199"/>
                </a:lnTo>
                <a:lnTo>
                  <a:pt x="2171320" y="420980"/>
                </a:lnTo>
                <a:cubicBezTo>
                  <a:pt x="2259007" y="388713"/>
                  <a:pt x="2342040" y="475977"/>
                  <a:pt x="2265919" y="587373"/>
                </a:cubicBezTo>
                <a:cubicBezTo>
                  <a:pt x="2381000" y="553620"/>
                  <a:pt x="2439088" y="633571"/>
                  <a:pt x="2409992" y="703323"/>
                </a:cubicBezTo>
                <a:lnTo>
                  <a:pt x="2382741" y="737503"/>
                </a:lnTo>
                <a:lnTo>
                  <a:pt x="2398059" y="734889"/>
                </a:lnTo>
                <a:cubicBezTo>
                  <a:pt x="2491425" y="731298"/>
                  <a:pt x="2543428" y="839949"/>
                  <a:pt x="2436609" y="922371"/>
                </a:cubicBezTo>
                <a:cubicBezTo>
                  <a:pt x="2556489" y="925832"/>
                  <a:pt x="2587027" y="1019820"/>
                  <a:pt x="2537801" y="1077167"/>
                </a:cubicBezTo>
                <a:lnTo>
                  <a:pt x="2501321" y="1101253"/>
                </a:lnTo>
                <a:lnTo>
                  <a:pt x="2516697" y="1103501"/>
                </a:lnTo>
                <a:cubicBezTo>
                  <a:pt x="2606603" y="1128937"/>
                  <a:pt x="2622486" y="1248340"/>
                  <a:pt x="2495425" y="1293719"/>
                </a:cubicBezTo>
                <a:cubicBezTo>
                  <a:pt x="2608368" y="1334056"/>
                  <a:pt x="2608368" y="1432880"/>
                  <a:pt x="2543829" y="1472208"/>
                </a:cubicBezTo>
                <a:lnTo>
                  <a:pt x="2498930" y="1484605"/>
                </a:lnTo>
                <a:lnTo>
                  <a:pt x="2537800" y="1510270"/>
                </a:lnTo>
                <a:cubicBezTo>
                  <a:pt x="2587027" y="1567617"/>
                  <a:pt x="2556488" y="1661605"/>
                  <a:pt x="2436609" y="1665066"/>
                </a:cubicBezTo>
                <a:cubicBezTo>
                  <a:pt x="2531559" y="1738330"/>
                  <a:pt x="2501021" y="1832318"/>
                  <a:pt x="2427488" y="1849777"/>
                </a:cubicBezTo>
                <a:lnTo>
                  <a:pt x="2383816" y="1847821"/>
                </a:lnTo>
                <a:lnTo>
                  <a:pt x="2394935" y="1858678"/>
                </a:lnTo>
                <a:cubicBezTo>
                  <a:pt x="2452719" y="1932103"/>
                  <a:pt x="2395386" y="2038037"/>
                  <a:pt x="2265918" y="2000065"/>
                </a:cubicBezTo>
                <a:cubicBezTo>
                  <a:pt x="2333581" y="2099084"/>
                  <a:pt x="2275494" y="2179035"/>
                  <a:pt x="2200165" y="2172917"/>
                </a:cubicBezTo>
                <a:lnTo>
                  <a:pt x="2159237" y="2157562"/>
                </a:lnTo>
                <a:lnTo>
                  <a:pt x="2166455" y="2171321"/>
                </a:lnTo>
                <a:cubicBezTo>
                  <a:pt x="2198722" y="2259008"/>
                  <a:pt x="2111459" y="2342041"/>
                  <a:pt x="2000062" y="2265920"/>
                </a:cubicBezTo>
                <a:cubicBezTo>
                  <a:pt x="2033815" y="2381001"/>
                  <a:pt x="1953865" y="2439089"/>
                  <a:pt x="1884113" y="2409993"/>
                </a:cubicBezTo>
                <a:lnTo>
                  <a:pt x="1849933" y="2382742"/>
                </a:lnTo>
                <a:lnTo>
                  <a:pt x="1852546" y="2398060"/>
                </a:lnTo>
                <a:cubicBezTo>
                  <a:pt x="1856137" y="2491426"/>
                  <a:pt x="1747486" y="2543429"/>
                  <a:pt x="1665064" y="2436610"/>
                </a:cubicBezTo>
                <a:cubicBezTo>
                  <a:pt x="1661603" y="2556490"/>
                  <a:pt x="1567616" y="2587028"/>
                  <a:pt x="1510269" y="2537802"/>
                </a:cubicBezTo>
                <a:lnTo>
                  <a:pt x="1486184" y="2501323"/>
                </a:lnTo>
                <a:lnTo>
                  <a:pt x="1483936" y="2516698"/>
                </a:lnTo>
                <a:cubicBezTo>
                  <a:pt x="1458499" y="2606604"/>
                  <a:pt x="1339096" y="2622487"/>
                  <a:pt x="1293717" y="2495426"/>
                </a:cubicBezTo>
                <a:cubicBezTo>
                  <a:pt x="1248339" y="2622487"/>
                  <a:pt x="1128936" y="2606604"/>
                  <a:pt x="1103499" y="2516698"/>
                </a:cubicBezTo>
                <a:lnTo>
                  <a:pt x="1101252" y="2501322"/>
                </a:lnTo>
                <a:lnTo>
                  <a:pt x="1077165" y="2537801"/>
                </a:lnTo>
                <a:cubicBezTo>
                  <a:pt x="1019818" y="2587028"/>
                  <a:pt x="925830" y="2556489"/>
                  <a:pt x="922369" y="2436610"/>
                </a:cubicBezTo>
                <a:cubicBezTo>
                  <a:pt x="839947" y="2543429"/>
                  <a:pt x="731297" y="2491426"/>
                  <a:pt x="734888" y="2398060"/>
                </a:cubicBezTo>
                <a:lnTo>
                  <a:pt x="737501" y="2382741"/>
                </a:lnTo>
                <a:lnTo>
                  <a:pt x="703321" y="2409993"/>
                </a:lnTo>
                <a:cubicBezTo>
                  <a:pt x="633569" y="2439089"/>
                  <a:pt x="553618" y="2381001"/>
                  <a:pt x="587371" y="2265919"/>
                </a:cubicBezTo>
                <a:cubicBezTo>
                  <a:pt x="475975" y="2342040"/>
                  <a:pt x="388712" y="2259008"/>
                  <a:pt x="420978" y="2171321"/>
                </a:cubicBezTo>
                <a:lnTo>
                  <a:pt x="426346" y="2161089"/>
                </a:lnTo>
                <a:lnTo>
                  <a:pt x="416114" y="2166457"/>
                </a:lnTo>
                <a:cubicBezTo>
                  <a:pt x="328427" y="2198724"/>
                  <a:pt x="245394" y="2111461"/>
                  <a:pt x="321515" y="2000064"/>
                </a:cubicBezTo>
                <a:cubicBezTo>
                  <a:pt x="192048" y="2038036"/>
                  <a:pt x="134715" y="1932102"/>
                  <a:pt x="192499" y="1858678"/>
                </a:cubicBezTo>
                <a:lnTo>
                  <a:pt x="200768" y="1850603"/>
                </a:lnTo>
                <a:lnTo>
                  <a:pt x="189375" y="1852547"/>
                </a:lnTo>
                <a:cubicBezTo>
                  <a:pt x="96009" y="1856138"/>
                  <a:pt x="44006" y="1747487"/>
                  <a:pt x="150825" y="1665065"/>
                </a:cubicBezTo>
                <a:cubicBezTo>
                  <a:pt x="30946" y="1661604"/>
                  <a:pt x="407" y="1567617"/>
                  <a:pt x="49634" y="1510270"/>
                </a:cubicBezTo>
                <a:lnTo>
                  <a:pt x="86113" y="1486184"/>
                </a:lnTo>
                <a:lnTo>
                  <a:pt x="70739" y="1483937"/>
                </a:lnTo>
                <a:cubicBezTo>
                  <a:pt x="-19168" y="1458500"/>
                  <a:pt x="-35050" y="1339097"/>
                  <a:pt x="92010" y="1293718"/>
                </a:cubicBezTo>
                <a:cubicBezTo>
                  <a:pt x="-35050" y="1248340"/>
                  <a:pt x="-19168" y="1128937"/>
                  <a:pt x="70739" y="1103500"/>
                </a:cubicBezTo>
                <a:lnTo>
                  <a:pt x="86114" y="1101253"/>
                </a:lnTo>
                <a:lnTo>
                  <a:pt x="49634" y="1077166"/>
                </a:lnTo>
                <a:cubicBezTo>
                  <a:pt x="407" y="1019820"/>
                  <a:pt x="30946" y="925832"/>
                  <a:pt x="150825" y="922370"/>
                </a:cubicBezTo>
                <a:cubicBezTo>
                  <a:pt x="44006" y="839949"/>
                  <a:pt x="96009" y="731298"/>
                  <a:pt x="189375" y="734889"/>
                </a:cubicBezTo>
                <a:lnTo>
                  <a:pt x="200767" y="736833"/>
                </a:lnTo>
                <a:lnTo>
                  <a:pt x="192499" y="728759"/>
                </a:lnTo>
                <a:cubicBezTo>
                  <a:pt x="134715" y="655335"/>
                  <a:pt x="192049" y="549401"/>
                  <a:pt x="321516" y="587372"/>
                </a:cubicBezTo>
                <a:cubicBezTo>
                  <a:pt x="245395" y="475976"/>
                  <a:pt x="328427" y="388713"/>
                  <a:pt x="416114" y="420980"/>
                </a:cubicBezTo>
                <a:lnTo>
                  <a:pt x="426347" y="426349"/>
                </a:lnTo>
                <a:lnTo>
                  <a:pt x="420979" y="416115"/>
                </a:lnTo>
                <a:cubicBezTo>
                  <a:pt x="388712" y="328428"/>
                  <a:pt x="475975" y="245396"/>
                  <a:pt x="587372" y="321517"/>
                </a:cubicBezTo>
                <a:cubicBezTo>
                  <a:pt x="549400" y="192050"/>
                  <a:pt x="655334" y="134716"/>
                  <a:pt x="728758" y="192500"/>
                </a:cubicBezTo>
                <a:lnTo>
                  <a:pt x="736832" y="200768"/>
                </a:lnTo>
                <a:lnTo>
                  <a:pt x="734888" y="189377"/>
                </a:lnTo>
                <a:cubicBezTo>
                  <a:pt x="731297" y="96010"/>
                  <a:pt x="839948" y="44008"/>
                  <a:pt x="922370" y="150826"/>
                </a:cubicBezTo>
                <a:cubicBezTo>
                  <a:pt x="925831" y="30947"/>
                  <a:pt x="1019818" y="408"/>
                  <a:pt x="1077165" y="49635"/>
                </a:cubicBezTo>
                <a:lnTo>
                  <a:pt x="1101686" y="86772"/>
                </a:lnTo>
                <a:lnTo>
                  <a:pt x="1102495" y="74529"/>
                </a:lnTo>
                <a:cubicBezTo>
                  <a:pt x="1112942" y="32385"/>
                  <a:pt x="1143619" y="5591"/>
                  <a:pt x="1178351" y="781"/>
                </a:cubicBezTo>
                <a:close/>
              </a:path>
            </a:pathLst>
          </a:custGeom>
          <a:noFill/>
          <a:ln w="9525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/>
          <a:lstStyle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17418" name="Text Box 10"/>
          <p:cNvSpPr txBox="1"/>
          <p:nvPr/>
        </p:nvSpPr>
        <p:spPr>
          <a:xfrm>
            <a:off x="4438650" y="3976688"/>
            <a:ext cx="1097280" cy="3683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070479"/>
                </a:solidFill>
                <a:latin typeface="宋体" panose="02010600030101010101" pitchFamily="2" charset="-122"/>
                <a:sym typeface="宋体" panose="02010600030101010101" pitchFamily="2" charset="-122"/>
              </a:rPr>
              <a:t>维吾尔族</a:t>
            </a:r>
          </a:p>
        </p:txBody>
      </p:sp>
      <p:sp>
        <p:nvSpPr>
          <p:cNvPr id="17419" name="Text Box 11"/>
          <p:cNvSpPr txBox="1"/>
          <p:nvPr/>
        </p:nvSpPr>
        <p:spPr>
          <a:xfrm>
            <a:off x="8450263" y="4343400"/>
            <a:ext cx="868680" cy="3683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070479"/>
                </a:solidFill>
                <a:latin typeface="宋体" panose="02010600030101010101" pitchFamily="2" charset="-122"/>
                <a:sym typeface="宋体" panose="02010600030101010101" pitchFamily="2" charset="-122"/>
              </a:rPr>
              <a:t>吉林省</a:t>
            </a: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7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17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7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7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7" dur="500"/>
                                        <p:tgtEl>
                                          <p:spTgt spid="17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7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1" grpId="0" bldLvl="0"/>
      <p:bldP spid="17412" grpId="0" bldLvl="0"/>
      <p:bldP spid="17416" grpId="0" bldLvl="0" animBg="1"/>
      <p:bldP spid="17417" grpId="0" bldLvl="0" animBg="1"/>
      <p:bldP spid="17418" grpId="0" bldLvl="0"/>
      <p:bldP spid="17419" grpId="0" bldLvl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1171134" y="626293"/>
            <a:ext cx="10730816" cy="58294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1422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1422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1422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1422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1422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1422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1422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1422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1422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422400" algn="l"/>
              </a:tabLst>
            </a:pPr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1.</a:t>
            </a:r>
            <a:r>
              <a:rPr kumimoji="0" lang="zh-CN" altLang="en-US" sz="28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关于我国的地理位置，下列说法正确的是（  ）</a:t>
            </a:r>
            <a:endParaRPr kumimoji="0" lang="zh-CN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422400" algn="l"/>
              </a:tabLst>
            </a:pPr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A.</a:t>
            </a:r>
            <a:r>
              <a:rPr kumimoji="0" lang="zh-CN" altLang="en-US" sz="28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位于亚洲东部，大西洋西岸          </a:t>
            </a:r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B.</a:t>
            </a:r>
            <a:r>
              <a:rPr kumimoji="0" lang="zh-CN" altLang="en-US" sz="28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西部通过海上交通与多国来往</a:t>
            </a:r>
            <a:endParaRPr kumimoji="0" lang="zh-CN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422400" algn="l"/>
              </a:tabLst>
            </a:pPr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C.</a:t>
            </a:r>
            <a:r>
              <a:rPr kumimoji="0" lang="zh-CN" altLang="en-US" sz="28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位于北半球，大部分在北温带        </a:t>
            </a:r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D.</a:t>
            </a:r>
            <a:r>
              <a:rPr kumimoji="0" lang="zh-CN" altLang="en-US" sz="28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南北跨纬度广，温度差异小</a:t>
            </a:r>
            <a:endParaRPr kumimoji="0" lang="zh-CN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422400" algn="l"/>
              </a:tabLst>
            </a:pPr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2.</a:t>
            </a:r>
            <a:r>
              <a:rPr kumimoji="0" lang="zh-CN" altLang="en-US" sz="28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关于我国海陆位置优越性的分析，不正确的是（  ）</a:t>
            </a:r>
            <a:endParaRPr kumimoji="0" lang="zh-CN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lvl="0">
              <a:lnSpc>
                <a:spcPct val="150000"/>
              </a:lnSpc>
            </a:pPr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A.</a:t>
            </a:r>
            <a:r>
              <a:rPr kumimoji="0" lang="zh-CN" altLang="en-US" sz="28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沿着古代丝绸之路可以与中亚、欧洲许多国家开展经济合作</a:t>
            </a:r>
            <a:endParaRPr kumimoji="0" lang="en-US" altLang="zh-CN" sz="28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0">
              <a:lnSpc>
                <a:spcPct val="150000"/>
              </a:lnSpc>
            </a:pPr>
            <a:r>
              <a:rPr lang="en-US" altLang="zh-CN" sz="28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B.</a:t>
            </a:r>
            <a:r>
              <a:rPr lang="zh-CN" altLang="en-US" sz="28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湿润的海洋气流深入内陆，形成大量降水，水能资源丰富</a:t>
            </a:r>
            <a:endParaRPr lang="zh-CN" altLang="en-US" sz="2800" dirty="0"/>
          </a:p>
          <a:p>
            <a:pPr lvl="0">
              <a:lnSpc>
                <a:spcPct val="150000"/>
              </a:lnSpc>
            </a:pPr>
            <a:r>
              <a:rPr lang="en-US" altLang="zh-CN" sz="28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C.</a:t>
            </a:r>
            <a:r>
              <a:rPr lang="zh-CN" altLang="en-US" sz="28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利用海洋资源优势发展海洋捕捞业和海盐业</a:t>
            </a:r>
            <a:endParaRPr lang="zh-CN" altLang="en-US" sz="2800" dirty="0"/>
          </a:p>
          <a:p>
            <a:pPr lvl="0">
              <a:lnSpc>
                <a:spcPct val="150000"/>
              </a:lnSpc>
            </a:pPr>
            <a:r>
              <a:rPr lang="en-US" altLang="zh-CN" sz="28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D.</a:t>
            </a:r>
            <a:r>
              <a:rPr lang="zh-CN" altLang="en-US" sz="28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利用海洋运输优势发展国际贸易</a:t>
            </a:r>
            <a:endParaRPr lang="zh-CN" altLang="en-US" sz="2800" dirty="0"/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422400" algn="l"/>
              </a:tabLst>
            </a:pPr>
            <a:endParaRPr kumimoji="0" lang="zh-CN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9" name="Picture 138" descr="200608040210595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534" y="849877"/>
            <a:ext cx="609600" cy="3619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" name="Picture 138" descr="200608040210595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170" y="2497029"/>
            <a:ext cx="609600" cy="3619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3" name="Text Box 10"/>
          <p:cNvSpPr/>
          <p:nvPr/>
        </p:nvSpPr>
        <p:spPr>
          <a:xfrm>
            <a:off x="-192836" y="67517"/>
            <a:ext cx="3352800" cy="641350"/>
          </a:xfrm>
          <a:prstGeom prst="rect">
            <a:avLst/>
          </a:prstGeom>
          <a:noFill/>
          <a:ln w="9525">
            <a:noFill/>
          </a:ln>
          <a:effectLst>
            <a:outerShdw dist="35921" dir="2699999" algn="ctr" rotWithShape="0">
              <a:schemeClr val="bg2"/>
            </a:outerShdw>
          </a:effectLst>
        </p:spPr>
        <p:txBody>
          <a:bodyPr/>
          <a:lstStyle/>
          <a:p>
            <a:pPr algn="ctr" fontAlgn="base">
              <a:spcBef>
                <a:spcPct val="0"/>
              </a:spcBef>
              <a:buSzPct val="100000"/>
              <a:buFontTx/>
            </a:pPr>
            <a:r>
              <a:rPr lang="zh-CN" altLang="en-US" sz="3600" noProof="1">
                <a:solidFill>
                  <a:srgbClr val="FF00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考点精练</a:t>
            </a:r>
            <a:endParaRPr lang="zh-CN" altLang="en-US" sz="3600" strike="noStrike" noProof="1">
              <a:solidFill>
                <a:srgbClr val="FF0000"/>
              </a:solidFill>
              <a:effectLst>
                <a:outerShdw blurRad="38100" dist="38100" dir="2700000">
                  <a:srgbClr val="00000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TextBox 2"/>
          <p:cNvSpPr txBox="1"/>
          <p:nvPr/>
        </p:nvSpPr>
        <p:spPr>
          <a:xfrm>
            <a:off x="978292" y="1936959"/>
            <a:ext cx="1295400" cy="92202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buFont typeface="Arial" panose="020B0604020202020204" pitchFamily="34" charset="0"/>
            </a:pPr>
            <a:r>
              <a:rPr lang="en-US" altLang="zh-CN" sz="54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√</a:t>
            </a:r>
          </a:p>
        </p:txBody>
      </p:sp>
      <p:sp>
        <p:nvSpPr>
          <p:cNvPr id="15" name="TextBox 2"/>
          <p:cNvSpPr txBox="1"/>
          <p:nvPr/>
        </p:nvSpPr>
        <p:spPr>
          <a:xfrm>
            <a:off x="978292" y="3815417"/>
            <a:ext cx="1295400" cy="92202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buFont typeface="Arial" panose="020B0604020202020204" pitchFamily="34" charset="0"/>
            </a:pPr>
            <a:r>
              <a:rPr lang="en-US" altLang="zh-CN" sz="54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√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1171134" y="1082889"/>
            <a:ext cx="10730816" cy="5183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1422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1422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1422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1422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1422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1422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1422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1422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1422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>
              <a:lnSpc>
                <a:spcPct val="150000"/>
              </a:lnSpc>
            </a:pPr>
            <a:r>
              <a:rPr lang="en-US" altLang="zh-CN" sz="2800" b="1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3.</a:t>
            </a:r>
            <a:r>
              <a:rPr lang="zh-CN" altLang="en-US" sz="2800" b="1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我国成功试采可燃冰的海域是图中的（  ）</a:t>
            </a:r>
            <a:endParaRPr lang="zh-CN" altLang="en-US" sz="2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0">
              <a:lnSpc>
                <a:spcPct val="150000"/>
              </a:lnSpc>
            </a:pPr>
            <a:r>
              <a:rPr lang="en-US" altLang="zh-CN" sz="2800" b="1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A.</a:t>
            </a:r>
            <a:r>
              <a:rPr lang="zh-CN" altLang="en-US" sz="2800" b="1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甲   </a:t>
            </a:r>
            <a:r>
              <a:rPr lang="en-US" altLang="zh-CN" sz="2800" b="1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B.</a:t>
            </a:r>
            <a:r>
              <a:rPr lang="zh-CN" altLang="en-US" sz="2800" b="1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乙   </a:t>
            </a:r>
            <a:r>
              <a:rPr lang="en-US" altLang="zh-CN" sz="2800" b="1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C.</a:t>
            </a:r>
            <a:r>
              <a:rPr lang="zh-CN" altLang="en-US" sz="2800" b="1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丙   </a:t>
            </a:r>
            <a:r>
              <a:rPr lang="en-US" altLang="zh-CN" sz="2800" b="1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D. </a:t>
            </a:r>
            <a:r>
              <a:rPr lang="zh-CN" altLang="en-US" sz="2800" b="1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丁</a:t>
            </a:r>
            <a:endParaRPr lang="zh-CN" altLang="en-US" sz="2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0">
              <a:lnSpc>
                <a:spcPct val="150000"/>
              </a:lnSpc>
            </a:pPr>
            <a:r>
              <a:rPr lang="en-US" altLang="zh-CN" sz="2800" b="1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4.</a:t>
            </a:r>
            <a:r>
              <a:rPr lang="zh-CN" altLang="en-US" sz="2800" b="1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下列关于我国海洋国土的说法，正确的是（  ）</a:t>
            </a:r>
            <a:endParaRPr lang="zh-CN" altLang="en-US" sz="2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0">
              <a:lnSpc>
                <a:spcPct val="150000"/>
              </a:lnSpc>
            </a:pPr>
            <a:r>
              <a:rPr lang="en-US" altLang="zh-CN" sz="2800" b="1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A. </a:t>
            </a:r>
            <a:r>
              <a:rPr lang="zh-CN" altLang="en-US" sz="2800" b="1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约有</a:t>
            </a:r>
            <a:r>
              <a:rPr lang="en-US" altLang="zh-CN" sz="2800" b="1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300</a:t>
            </a:r>
            <a:r>
              <a:rPr lang="zh-CN" altLang="en-US" sz="2800" b="1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万平方千米的管辖海域</a:t>
            </a:r>
            <a:endParaRPr lang="zh-CN" altLang="en-US" sz="2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0">
              <a:lnSpc>
                <a:spcPct val="150000"/>
              </a:lnSpc>
            </a:pPr>
            <a:r>
              <a:rPr lang="en-US" altLang="zh-CN" sz="2800" b="1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B. </a:t>
            </a:r>
            <a:r>
              <a:rPr lang="zh-CN" altLang="en-US" sz="2800" b="1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四大边缘海中，面积最大的是东海</a:t>
            </a:r>
            <a:endParaRPr lang="zh-CN" altLang="en-US" sz="2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0">
              <a:lnSpc>
                <a:spcPct val="150000"/>
              </a:lnSpc>
            </a:pPr>
            <a:r>
              <a:rPr lang="en-US" altLang="zh-CN" sz="2800" b="1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C. </a:t>
            </a:r>
            <a:r>
              <a:rPr lang="zh-CN" altLang="en-US" sz="2800" b="1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钓鱼岛是中沙群岛中面积最大的岛屿</a:t>
            </a:r>
            <a:endParaRPr lang="zh-CN" altLang="en-US" sz="2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0">
              <a:lnSpc>
                <a:spcPct val="150000"/>
              </a:lnSpc>
            </a:pPr>
            <a:r>
              <a:rPr lang="en-US" altLang="zh-CN" sz="2800" b="1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D. </a:t>
            </a:r>
            <a:r>
              <a:rPr lang="zh-CN" altLang="en-US" sz="2800" b="1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黄岩岛是三沙市的行政中心</a:t>
            </a:r>
            <a:endParaRPr kumimoji="0" lang="zh-CN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422400" algn="l"/>
              </a:tabLst>
            </a:pPr>
            <a:endParaRPr kumimoji="0" lang="zh-CN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32" t="536" r="33224" b="46678"/>
          <a:stretch>
            <a:fillRect/>
          </a:stretch>
        </p:blipFill>
        <p:spPr bwMode="auto">
          <a:xfrm>
            <a:off x="8771983" y="1082889"/>
            <a:ext cx="2858483" cy="4245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38" descr="200608040210595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534" y="1364944"/>
            <a:ext cx="609600" cy="3619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2" name="Picture 138" descr="200608040210595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534" y="2618618"/>
            <a:ext cx="609600" cy="3619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3" name="Text Box 10"/>
          <p:cNvSpPr/>
          <p:nvPr/>
        </p:nvSpPr>
        <p:spPr>
          <a:xfrm>
            <a:off x="-192836" y="67517"/>
            <a:ext cx="3352800" cy="641350"/>
          </a:xfrm>
          <a:prstGeom prst="rect">
            <a:avLst/>
          </a:prstGeom>
          <a:noFill/>
          <a:ln w="9525">
            <a:noFill/>
          </a:ln>
          <a:effectLst>
            <a:outerShdw dist="35921" dir="2699999" algn="ctr" rotWithShape="0">
              <a:schemeClr val="bg2"/>
            </a:outerShdw>
          </a:effectLst>
        </p:spPr>
        <p:txBody>
          <a:bodyPr/>
          <a:lstStyle/>
          <a:p>
            <a:pPr algn="ctr" fontAlgn="base">
              <a:spcBef>
                <a:spcPct val="0"/>
              </a:spcBef>
              <a:buSzPct val="100000"/>
              <a:buFontTx/>
            </a:pPr>
            <a:r>
              <a:rPr lang="zh-CN" altLang="en-US" sz="3600" noProof="1">
                <a:solidFill>
                  <a:srgbClr val="FF00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考点精练</a:t>
            </a:r>
            <a:endParaRPr lang="zh-CN" altLang="en-US" sz="3600" strike="noStrike" noProof="1">
              <a:solidFill>
                <a:srgbClr val="FF0000"/>
              </a:solidFill>
              <a:effectLst>
                <a:outerShdw blurRad="38100" dist="38100" dir="2700000">
                  <a:srgbClr val="00000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TextBox 2"/>
          <p:cNvSpPr txBox="1"/>
          <p:nvPr/>
        </p:nvSpPr>
        <p:spPr>
          <a:xfrm>
            <a:off x="4703530" y="1767863"/>
            <a:ext cx="1295400" cy="92202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buFont typeface="Arial" panose="020B0604020202020204" pitchFamily="34" charset="0"/>
            </a:pPr>
            <a:r>
              <a:rPr lang="en-US" altLang="zh-CN" sz="54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√</a:t>
            </a:r>
          </a:p>
        </p:txBody>
      </p:sp>
      <p:sp>
        <p:nvSpPr>
          <p:cNvPr id="15" name="TextBox 2"/>
          <p:cNvSpPr txBox="1"/>
          <p:nvPr/>
        </p:nvSpPr>
        <p:spPr>
          <a:xfrm>
            <a:off x="1029662" y="3032971"/>
            <a:ext cx="1295400" cy="92202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buFont typeface="Arial" panose="020B0604020202020204" pitchFamily="34" charset="0"/>
            </a:pPr>
            <a:r>
              <a:rPr lang="en-US" altLang="zh-CN" sz="54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√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70" name="组合 2073"/>
          <p:cNvGrpSpPr/>
          <p:nvPr/>
        </p:nvGrpSpPr>
        <p:grpSpPr>
          <a:xfrm>
            <a:off x="1774825" y="582930"/>
            <a:ext cx="8642350" cy="4535488"/>
            <a:chOff x="0" y="300"/>
            <a:chExt cx="5760" cy="3810"/>
          </a:xfrm>
        </p:grpSpPr>
        <p:pic>
          <p:nvPicPr>
            <p:cNvPr id="7171" name="Picture 15" descr="亚洲在世界的位置全球空白图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300"/>
              <a:ext cx="5760" cy="3810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7172" name="Text Box 16"/>
            <p:cNvSpPr/>
            <p:nvPr/>
          </p:nvSpPr>
          <p:spPr>
            <a:xfrm>
              <a:off x="2517" y="572"/>
              <a:ext cx="862" cy="335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t">
              <a:spAutoFit/>
            </a:bodyPr>
            <a:lstStyle/>
            <a:p>
              <a:pPr>
                <a:buSzPct val="100000"/>
                <a:buFontTx/>
              </a:pPr>
              <a:r>
                <a:rPr lang="zh-CN" altLang="en-US" sz="2000" i="1">
                  <a:solidFill>
                    <a:srgbClr val="3333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北 冰 洋</a:t>
              </a:r>
            </a:p>
          </p:txBody>
        </p:sp>
        <p:sp>
          <p:nvSpPr>
            <p:cNvPr id="7173" name="Text Box 17"/>
            <p:cNvSpPr/>
            <p:nvPr/>
          </p:nvSpPr>
          <p:spPr>
            <a:xfrm>
              <a:off x="3833" y="1071"/>
              <a:ext cx="623" cy="309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t">
              <a:spAutoFit/>
            </a:bodyPr>
            <a:lstStyle/>
            <a:p>
              <a:pPr>
                <a:buSzPct val="100000"/>
                <a:buFontTx/>
              </a:pPr>
              <a:r>
                <a:rPr lang="zh-CN" altLang="en-US" sz="180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北美洲</a:t>
              </a:r>
            </a:p>
          </p:txBody>
        </p:sp>
        <p:sp>
          <p:nvSpPr>
            <p:cNvPr id="7174" name="Text Box 18"/>
            <p:cNvSpPr/>
            <p:nvPr/>
          </p:nvSpPr>
          <p:spPr>
            <a:xfrm>
              <a:off x="4604" y="2387"/>
              <a:ext cx="624" cy="309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t">
              <a:spAutoFit/>
            </a:bodyPr>
            <a:lstStyle/>
            <a:p>
              <a:pPr>
                <a:buSzPct val="100000"/>
                <a:buFontTx/>
              </a:pPr>
              <a:r>
                <a:rPr lang="zh-CN" altLang="en-US" sz="180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南美洲</a:t>
              </a:r>
            </a:p>
          </p:txBody>
        </p:sp>
        <p:sp>
          <p:nvSpPr>
            <p:cNvPr id="7175" name="Text Box 19"/>
            <p:cNvSpPr/>
            <p:nvPr/>
          </p:nvSpPr>
          <p:spPr>
            <a:xfrm>
              <a:off x="2154" y="3522"/>
              <a:ext cx="862" cy="387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pPr eaLnBrk="0" hangingPunct="0">
                <a:buSzPct val="100000"/>
                <a:buFontTx/>
              </a:pPr>
              <a:r>
                <a:rPr lang="zh-CN" altLang="en-US" sz="240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南 极 洲</a:t>
              </a:r>
            </a:p>
          </p:txBody>
        </p:sp>
        <p:sp>
          <p:nvSpPr>
            <p:cNvPr id="7176" name="Text Box 20"/>
            <p:cNvSpPr/>
            <p:nvPr/>
          </p:nvSpPr>
          <p:spPr>
            <a:xfrm>
              <a:off x="2200" y="2568"/>
              <a:ext cx="681" cy="335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t">
              <a:spAutoFit/>
            </a:bodyPr>
            <a:lstStyle/>
            <a:p>
              <a:pPr>
                <a:buSzPct val="100000"/>
                <a:buFontTx/>
              </a:pPr>
              <a:r>
                <a:rPr lang="zh-CN" altLang="en-US" sz="200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大洋洲</a:t>
              </a:r>
            </a:p>
          </p:txBody>
        </p:sp>
        <p:sp>
          <p:nvSpPr>
            <p:cNvPr id="2081" name="Text Box 21"/>
            <p:cNvSpPr/>
            <p:nvPr/>
          </p:nvSpPr>
          <p:spPr>
            <a:xfrm>
              <a:off x="2699" y="1752"/>
              <a:ext cx="1225" cy="334"/>
            </a:xfrm>
            <a:prstGeom prst="rect">
              <a:avLst/>
            </a:prstGeom>
            <a:noFill/>
            <a:ln w="12700">
              <a:noFill/>
            </a:ln>
          </p:spPr>
          <p:txBody>
            <a:bodyPr/>
            <a:lstStyle/>
            <a:p>
              <a:pPr fontAlgn="base">
                <a:buSzPct val="100000"/>
                <a:buFontTx/>
              </a:pPr>
              <a:r>
                <a:rPr lang="zh-CN" altLang="en-US" sz="2000" i="1" strike="noStrike" noProof="1">
                  <a:solidFill>
                    <a:srgbClr val="0000CC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太    平      洋</a:t>
              </a:r>
              <a:endParaRPr lang="zh-CN" altLang="en-US" sz="2000" i="1" strike="noStrike" noProof="1">
                <a:solidFill>
                  <a:srgbClr val="0000CC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178" name="Text Box 22"/>
            <p:cNvSpPr/>
            <p:nvPr/>
          </p:nvSpPr>
          <p:spPr>
            <a:xfrm>
              <a:off x="340" y="1298"/>
              <a:ext cx="272" cy="1111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t">
              <a:spAutoFit/>
            </a:bodyPr>
            <a:lstStyle/>
            <a:p>
              <a:pPr>
                <a:buSzPct val="100000"/>
                <a:buFontTx/>
              </a:pPr>
              <a:r>
                <a:rPr lang="zh-CN" altLang="en-US" sz="2000" i="1">
                  <a:solidFill>
                    <a:srgbClr val="3333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大             </a:t>
              </a:r>
            </a:p>
            <a:p>
              <a:pPr>
                <a:buSzPct val="100000"/>
                <a:buFontTx/>
              </a:pPr>
              <a:r>
                <a:rPr lang="zh-CN" altLang="en-US" sz="2000" i="1">
                  <a:solidFill>
                    <a:srgbClr val="3333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 西                洋</a:t>
              </a:r>
            </a:p>
          </p:txBody>
        </p:sp>
        <p:sp>
          <p:nvSpPr>
            <p:cNvPr id="7179" name="Text Box 23"/>
            <p:cNvSpPr/>
            <p:nvPr/>
          </p:nvSpPr>
          <p:spPr>
            <a:xfrm>
              <a:off x="1202" y="2251"/>
              <a:ext cx="862" cy="335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t">
              <a:spAutoFit/>
            </a:bodyPr>
            <a:lstStyle/>
            <a:p>
              <a:pPr>
                <a:buSzPct val="100000"/>
                <a:buFontTx/>
              </a:pPr>
              <a:r>
                <a:rPr lang="zh-CN" altLang="en-US" sz="2000" i="1">
                  <a:solidFill>
                    <a:srgbClr val="3333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印 度 洋</a:t>
              </a:r>
            </a:p>
          </p:txBody>
        </p:sp>
        <p:pic>
          <p:nvPicPr>
            <p:cNvPr id="7180" name="Picture 24" descr="中国在亚洲的位置"/>
            <p:cNvPicPr>
              <a:picLocks noChangeAspect="1"/>
            </p:cNvPicPr>
            <p:nvPr/>
          </p:nvPicPr>
          <p:blipFill>
            <a:blip r:embed="rId3"/>
            <a:srcRect l="28998" t="29855" r="30687" b="32677"/>
            <a:stretch>
              <a:fillRect/>
            </a:stretch>
          </p:blipFill>
          <p:spPr>
            <a:xfrm>
              <a:off x="1882" y="1389"/>
              <a:ext cx="590" cy="428"/>
            </a:xfrm>
            <a:prstGeom prst="rect">
              <a:avLst/>
            </a:prstGeom>
            <a:solidFill>
              <a:srgbClr val="FFFFFF"/>
            </a:solidFill>
            <a:ln w="9525">
              <a:noFill/>
            </a:ln>
          </p:spPr>
        </p:pic>
        <p:sp>
          <p:nvSpPr>
            <p:cNvPr id="2085" name="Text Box 25"/>
            <p:cNvSpPr/>
            <p:nvPr/>
          </p:nvSpPr>
          <p:spPr>
            <a:xfrm>
              <a:off x="1701" y="1025"/>
              <a:ext cx="771" cy="334"/>
            </a:xfrm>
            <a:prstGeom prst="rect">
              <a:avLst/>
            </a:prstGeom>
            <a:noFill/>
            <a:ln w="12700">
              <a:noFill/>
            </a:ln>
          </p:spPr>
          <p:txBody>
            <a:bodyPr/>
            <a:lstStyle/>
            <a:p>
              <a:pPr fontAlgn="base">
                <a:buSzPct val="100000"/>
                <a:buFontTx/>
              </a:pPr>
              <a:r>
                <a:rPr lang="zh-CN" altLang="en-US" sz="2000" strike="noStrike" noProof="1">
                  <a:solidFill>
                    <a:srgbClr val="FF00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亚    洲</a:t>
              </a:r>
              <a:endParaRPr lang="zh-CN" altLang="en-US" sz="2000" strike="noStrike" noProof="1">
                <a:solidFill>
                  <a:srgbClr val="FF00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182" name="Text Box 26"/>
            <p:cNvSpPr/>
            <p:nvPr/>
          </p:nvSpPr>
          <p:spPr>
            <a:xfrm>
              <a:off x="521" y="1752"/>
              <a:ext cx="590" cy="335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t">
              <a:spAutoFit/>
            </a:bodyPr>
            <a:lstStyle/>
            <a:p>
              <a:pPr>
                <a:buSzPct val="100000"/>
                <a:buFontTx/>
              </a:pPr>
              <a:r>
                <a:rPr lang="zh-CN" altLang="en-US" sz="200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非  洲</a:t>
              </a:r>
            </a:p>
          </p:txBody>
        </p:sp>
        <p:sp>
          <p:nvSpPr>
            <p:cNvPr id="7183" name="Text Box 27"/>
            <p:cNvSpPr/>
            <p:nvPr/>
          </p:nvSpPr>
          <p:spPr>
            <a:xfrm>
              <a:off x="1020" y="889"/>
              <a:ext cx="576" cy="335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t">
              <a:spAutoFit/>
            </a:bodyPr>
            <a:lstStyle/>
            <a:p>
              <a:pPr>
                <a:buSzPct val="100000"/>
                <a:buFontTx/>
              </a:pPr>
              <a:r>
                <a:rPr lang="zh-CN" altLang="en-US" sz="200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欧 洲</a:t>
              </a:r>
            </a:p>
          </p:txBody>
        </p:sp>
      </p:grpSp>
      <p:grpSp>
        <p:nvGrpSpPr>
          <p:cNvPr id="2088" name="组合 2087"/>
          <p:cNvGrpSpPr/>
          <p:nvPr/>
        </p:nvGrpSpPr>
        <p:grpSpPr>
          <a:xfrm>
            <a:off x="1685925" y="5324475"/>
            <a:ext cx="8820150" cy="1073150"/>
            <a:chOff x="204" y="3504"/>
            <a:chExt cx="5556" cy="676"/>
          </a:xfrm>
        </p:grpSpPr>
        <p:sp>
          <p:nvSpPr>
            <p:cNvPr id="2089" name="Text Box 28"/>
            <p:cNvSpPr/>
            <p:nvPr/>
          </p:nvSpPr>
          <p:spPr>
            <a:xfrm>
              <a:off x="204" y="3537"/>
              <a:ext cx="1546" cy="327"/>
            </a:xfrm>
            <a:prstGeom prst="rect">
              <a:avLst/>
            </a:prstGeom>
            <a:noFill/>
            <a:ln w="9525">
              <a:noFill/>
            </a:ln>
          </p:spPr>
          <p:txBody>
            <a:bodyPr/>
            <a:lstStyle/>
            <a:p>
              <a:pPr fontAlgn="base">
                <a:buSzPct val="100000"/>
                <a:buFontTx/>
              </a:pPr>
              <a:r>
                <a:rPr lang="en-US" altLang="zh-CN" sz="2400" strike="noStrike" noProof="1">
                  <a:solidFill>
                    <a:srgbClr val="FF00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3</a:t>
              </a:r>
              <a:r>
                <a:rPr lang="zh-CN" altLang="en-US" sz="2400" strike="noStrike" noProof="1">
                  <a:solidFill>
                    <a:srgbClr val="FF00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、海陆位置：</a:t>
              </a:r>
            </a:p>
          </p:txBody>
        </p:sp>
        <p:sp>
          <p:nvSpPr>
            <p:cNvPr id="2090" name="Text Box 29"/>
            <p:cNvSpPr/>
            <p:nvPr/>
          </p:nvSpPr>
          <p:spPr>
            <a:xfrm>
              <a:off x="1680" y="3504"/>
              <a:ext cx="408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/>
            <a:lstStyle/>
            <a:p>
              <a:pPr fontAlgn="base">
                <a:lnSpc>
                  <a:spcPct val="115000"/>
                </a:lnSpc>
                <a:spcBef>
                  <a:spcPct val="0"/>
                </a:spcBef>
                <a:buSzPct val="100000"/>
                <a:buFontTx/>
              </a:pPr>
              <a:r>
                <a:rPr lang="zh-CN" altLang="en-US" sz="2400" strike="noStrike" noProof="1">
                  <a:solidFill>
                    <a:srgbClr val="0000CC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  <a:ea typeface="微软雅黑" panose="020B0503020204020204" pitchFamily="34" charset="-122"/>
                  <a:cs typeface="+mn-cs"/>
                </a:rPr>
                <a:t>位于</a:t>
              </a:r>
              <a:r>
                <a:rPr lang="zh-CN" altLang="en-US" sz="2400" u="sng" strike="noStrike" noProof="1">
                  <a:solidFill>
                    <a:srgbClr val="FF00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  <a:ea typeface="微软雅黑" panose="020B0503020204020204" pitchFamily="34" charset="-122"/>
                  <a:cs typeface="+mn-cs"/>
                </a:rPr>
                <a:t>亚洲</a:t>
              </a:r>
              <a:r>
                <a:rPr lang="zh-CN" altLang="en-US" sz="2400" strike="noStrike" noProof="1">
                  <a:solidFill>
                    <a:srgbClr val="0000CC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  <a:ea typeface="微软雅黑" panose="020B0503020204020204" pitchFamily="34" charset="-122"/>
                  <a:cs typeface="+mn-cs"/>
                </a:rPr>
                <a:t>东部，东部濒临</a:t>
              </a:r>
              <a:r>
                <a:rPr lang="zh-CN" altLang="en-US" sz="2400" u="sng" strike="noStrike" noProof="1">
                  <a:solidFill>
                    <a:srgbClr val="FF00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  <a:ea typeface="微软雅黑" panose="020B0503020204020204" pitchFamily="34" charset="-122"/>
                  <a:cs typeface="+mn-cs"/>
                </a:rPr>
                <a:t>太平洋</a:t>
              </a:r>
              <a:r>
                <a:rPr lang="zh-CN" altLang="en-US" sz="2400" strike="noStrike" noProof="1">
                  <a:solidFill>
                    <a:srgbClr val="0000CC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  <a:ea typeface="微软雅黑" panose="020B0503020204020204" pitchFamily="34" charset="-122"/>
                  <a:cs typeface="+mn-cs"/>
                </a:rPr>
                <a:t>，是一个</a:t>
              </a:r>
              <a:r>
                <a:rPr lang="zh-CN" altLang="en-US" sz="2400" u="sng" strike="noStrike" noProof="1">
                  <a:solidFill>
                    <a:srgbClr val="FF00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  <a:ea typeface="微软雅黑" panose="020B0503020204020204" pitchFamily="34" charset="-122"/>
                  <a:cs typeface="+mn-cs"/>
                </a:rPr>
                <a:t>海陆兼备</a:t>
              </a:r>
              <a:r>
                <a:rPr lang="zh-CN" altLang="en-US" sz="2400" strike="noStrike" noProof="1">
                  <a:solidFill>
                    <a:srgbClr val="0000CC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  <a:ea typeface="微软雅黑" panose="020B0503020204020204" pitchFamily="34" charset="-122"/>
                  <a:cs typeface="+mn-cs"/>
                </a:rPr>
                <a:t>的国家。</a:t>
              </a:r>
            </a:p>
          </p:txBody>
        </p:sp>
      </p:grpSp>
    </p:spTree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0" name="Text Box 10"/>
          <p:cNvSpPr/>
          <p:nvPr/>
        </p:nvSpPr>
        <p:spPr>
          <a:xfrm>
            <a:off x="1947545" y="958850"/>
            <a:ext cx="3429000" cy="641350"/>
          </a:xfrm>
          <a:prstGeom prst="rect">
            <a:avLst/>
          </a:prstGeom>
          <a:noFill/>
          <a:ln w="9525">
            <a:noFill/>
          </a:ln>
          <a:effectLst>
            <a:outerShdw dist="35921" dir="2699999" algn="ctr" rotWithShape="0">
              <a:schemeClr val="bg2"/>
            </a:outerShdw>
          </a:effectLst>
        </p:spPr>
        <p:txBody>
          <a:bodyPr/>
          <a:lstStyle/>
          <a:p>
            <a:pPr fontAlgn="base">
              <a:spcBef>
                <a:spcPct val="0"/>
              </a:spcBef>
              <a:buSzPct val="100000"/>
              <a:buFontTx/>
            </a:pPr>
            <a:r>
              <a:rPr lang="zh-CN" altLang="en-US" sz="3600" strike="noStrike" noProof="1">
                <a:solidFill>
                  <a:srgbClr val="FF00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疆域四至 ：</a:t>
            </a:r>
            <a:endParaRPr lang="zh-CN" altLang="en-US" sz="3600" strike="noStrike" noProof="1">
              <a:solidFill>
                <a:srgbClr val="FF0000"/>
              </a:solidFill>
              <a:effectLst>
                <a:outerShdw blurRad="38100" dist="38100" dir="2700000">
                  <a:srgbClr val="00000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1267" name="组合 2110"/>
          <p:cNvGrpSpPr/>
          <p:nvPr/>
        </p:nvGrpSpPr>
        <p:grpSpPr>
          <a:xfrm>
            <a:off x="2590800" y="1600200"/>
            <a:ext cx="6553200" cy="5029200"/>
            <a:chOff x="884" y="439"/>
            <a:chExt cx="3870" cy="3881"/>
          </a:xfrm>
        </p:grpSpPr>
        <p:pic>
          <p:nvPicPr>
            <p:cNvPr id="11268" name="内容占位符 3" descr="00401003.jpg"/>
            <p:cNvPicPr>
              <a:picLocks noChangeAspect="1"/>
            </p:cNvPicPr>
            <p:nvPr/>
          </p:nvPicPr>
          <p:blipFill>
            <a:blip r:embed="rId2">
              <a:lum bright="-18002" contrast="17999"/>
            </a:blip>
            <a:stretch>
              <a:fillRect/>
            </a:stretch>
          </p:blipFill>
          <p:spPr>
            <a:xfrm>
              <a:off x="884" y="439"/>
              <a:ext cx="3870" cy="3881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11269" name="流程图: 联系 8"/>
            <p:cNvSpPr/>
            <p:nvPr/>
          </p:nvSpPr>
          <p:spPr>
            <a:xfrm>
              <a:off x="4377" y="754"/>
              <a:ext cx="90" cy="91"/>
            </a:xfrm>
            <a:prstGeom prst="rect">
              <a:avLst/>
            </a:prstGeom>
            <a:solidFill>
              <a:srgbClr val="FF0000"/>
            </a:solidFill>
            <a:ln w="2540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endParaRPr lang="zh-CN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11270" name="流程图: 联系 5"/>
            <p:cNvSpPr/>
            <p:nvPr/>
          </p:nvSpPr>
          <p:spPr>
            <a:xfrm>
              <a:off x="3742" y="482"/>
              <a:ext cx="90" cy="91"/>
            </a:xfrm>
            <a:prstGeom prst="rect">
              <a:avLst/>
            </a:prstGeom>
            <a:solidFill>
              <a:srgbClr val="FF0000"/>
            </a:solidFill>
            <a:ln w="2540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endParaRPr lang="zh-CN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11271" name="流程图: 联系 9"/>
            <p:cNvSpPr/>
            <p:nvPr/>
          </p:nvSpPr>
          <p:spPr>
            <a:xfrm>
              <a:off x="3501" y="3922"/>
              <a:ext cx="90" cy="91"/>
            </a:xfrm>
            <a:prstGeom prst="rect">
              <a:avLst/>
            </a:prstGeom>
            <a:solidFill>
              <a:srgbClr val="FF0000"/>
            </a:solidFill>
            <a:ln w="2540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endParaRPr lang="zh-CN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11272" name="流程图: 联系 10"/>
            <p:cNvSpPr/>
            <p:nvPr/>
          </p:nvSpPr>
          <p:spPr>
            <a:xfrm>
              <a:off x="1156" y="1252"/>
              <a:ext cx="90" cy="91"/>
            </a:xfrm>
            <a:prstGeom prst="rect">
              <a:avLst/>
            </a:prstGeom>
            <a:solidFill>
              <a:srgbClr val="FF0000"/>
            </a:solidFill>
            <a:ln w="2540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endParaRPr lang="zh-CN" altLang="en-US">
                <a:latin typeface="Times New Roman" panose="02020603050405020304" pitchFamily="18" charset="0"/>
              </a:endParaRPr>
            </a:p>
          </p:txBody>
        </p:sp>
      </p:grpSp>
      <p:sp>
        <p:nvSpPr>
          <p:cNvPr id="2118" name="Text Box 10"/>
          <p:cNvSpPr/>
          <p:nvPr/>
        </p:nvSpPr>
        <p:spPr>
          <a:xfrm>
            <a:off x="1600200" y="152400"/>
            <a:ext cx="4648200" cy="641350"/>
          </a:xfrm>
          <a:prstGeom prst="rect">
            <a:avLst/>
          </a:prstGeom>
          <a:noFill/>
          <a:ln w="9525">
            <a:noFill/>
          </a:ln>
          <a:effectLst>
            <a:outerShdw dist="35921" dir="2699999" algn="ctr" rotWithShape="0">
              <a:schemeClr val="bg2"/>
            </a:outerShdw>
          </a:effectLst>
        </p:spPr>
        <p:txBody>
          <a:bodyPr/>
          <a:lstStyle/>
          <a:p>
            <a:pPr fontAlgn="base">
              <a:spcBef>
                <a:spcPct val="0"/>
              </a:spcBef>
              <a:buSzPct val="100000"/>
              <a:buFontTx/>
            </a:pPr>
            <a:r>
              <a:rPr lang="zh-CN" altLang="en-US" sz="3600" strike="noStrike" noProof="1">
                <a:solidFill>
                  <a:srgbClr val="FF00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/>
                <a:ea typeface="微软雅黑" panose="020B0503020204020204" pitchFamily="34" charset="-122"/>
                <a:cs typeface="+mn-cs"/>
              </a:rPr>
              <a:t>二、辽阔的疆域</a:t>
            </a:r>
            <a:endParaRPr lang="zh-CN" altLang="en-US" sz="3600" strike="noStrike" noProof="1">
              <a:solidFill>
                <a:srgbClr val="FF0000"/>
              </a:solidFill>
              <a:effectLst>
                <a:outerShdw blurRad="38100" dist="38100" dir="2700000">
                  <a:srgbClr val="000000"/>
                </a:outerShdw>
              </a:effectLst>
              <a:latin typeface="Arial" panose="020B0604020202020204"/>
              <a:ea typeface="微软雅黑" panose="020B0503020204020204" pitchFamily="34" charset="-122"/>
            </a:endParaRPr>
          </a:p>
        </p:txBody>
      </p:sp>
      <p:pic>
        <p:nvPicPr>
          <p:cNvPr id="11275" name="Picture 5" descr="变幻">
            <a:hlinkClick r:id="" action="ppaction://hlinkshowjump?jump=nextslide" tooltip="下页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0400" y="6019800"/>
            <a:ext cx="228600" cy="2286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276" name="Picture 5" descr="变幻">
            <a:hlinkClick r:id="" action="ppaction://hlinkshowjump?jump=nextslide" tooltip="下页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0" y="2590800"/>
            <a:ext cx="228600" cy="2286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277" name="Picture 5" descr="变幻">
            <a:hlinkClick r:id="" action="ppaction://hlinkshowjump?jump=nextslide" tooltip="下页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8200" y="1981200"/>
            <a:ext cx="228600" cy="2286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278" name="Picture 5" descr="变幻">
            <a:hlinkClick r:id="" action="ppaction://hlinkshowjump?jump=nextslide" tooltip="下页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1400" y="1600200"/>
            <a:ext cx="228600" cy="2286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123" name="AutoShape 22"/>
          <p:cNvSpPr/>
          <p:nvPr/>
        </p:nvSpPr>
        <p:spPr>
          <a:xfrm>
            <a:off x="7467600" y="5410200"/>
            <a:ext cx="3036888" cy="936625"/>
          </a:xfrm>
          <a:prstGeom prst="wedgeRectCallout">
            <a:avLst>
              <a:gd name="adj1" fmla="val -61449"/>
              <a:gd name="adj2" fmla="val 29829"/>
            </a:avLst>
          </a:prstGeom>
          <a:solidFill>
            <a:srgbClr val="FFFF99"/>
          </a:solidFill>
          <a:ln w="9525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lstStyle/>
          <a:p>
            <a:pPr fontAlgn="base">
              <a:lnSpc>
                <a:spcPct val="110000"/>
              </a:lnSpc>
              <a:spcBef>
                <a:spcPct val="0"/>
              </a:spcBef>
              <a:buSzPct val="100000"/>
              <a:buFontTx/>
            </a:pPr>
            <a:r>
              <a:rPr lang="zh-CN" altLang="en-US" sz="2400" strike="noStrike" noProof="1">
                <a:solidFill>
                  <a:srgbClr val="FF00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最南端：</a:t>
            </a:r>
            <a:r>
              <a:rPr lang="zh-CN" altLang="en-US" sz="2400" strike="noStrike" noProof="1">
                <a:solidFill>
                  <a:srgbClr val="0000CC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南沙群岛中的曾母暗沙（</a:t>
            </a:r>
            <a:r>
              <a:rPr lang="en-US" altLang="zh-CN" sz="2400" strike="noStrike" noProof="1">
                <a:solidFill>
                  <a:srgbClr val="0000CC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4°N</a:t>
            </a:r>
            <a:r>
              <a:rPr lang="zh-CN" altLang="en-US" sz="2400" strike="noStrike" noProof="1">
                <a:solidFill>
                  <a:srgbClr val="0000CC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）</a:t>
            </a:r>
            <a:endParaRPr lang="zh-CN" altLang="en-US" sz="2400" strike="noStrike" noProof="1">
              <a:solidFill>
                <a:srgbClr val="0000CC"/>
              </a:solidFill>
              <a:effectLst>
                <a:outerShdw blurRad="38100" dist="38100" dir="2700000">
                  <a:srgbClr val="00000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24" name="AutoShape 23"/>
          <p:cNvSpPr/>
          <p:nvPr/>
        </p:nvSpPr>
        <p:spPr>
          <a:xfrm>
            <a:off x="9296400" y="1981200"/>
            <a:ext cx="1208088" cy="3124200"/>
          </a:xfrm>
          <a:prstGeom prst="wedgeRectCallout">
            <a:avLst>
              <a:gd name="adj1" fmla="val -109394"/>
              <a:gd name="adj2" fmla="val -48579"/>
            </a:avLst>
          </a:prstGeom>
          <a:solidFill>
            <a:srgbClr val="FFFF99"/>
          </a:solidFill>
          <a:ln w="9525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vert="eaVert"/>
          <a:lstStyle/>
          <a:p>
            <a:pPr fontAlgn="base">
              <a:spcBef>
                <a:spcPct val="0"/>
              </a:spcBef>
              <a:buSzPct val="100000"/>
              <a:buFontTx/>
            </a:pPr>
            <a:r>
              <a:rPr lang="zh-CN" altLang="en-US" sz="2400" strike="noStrike" noProof="1">
                <a:solidFill>
                  <a:srgbClr val="FF00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最东端：</a:t>
            </a:r>
            <a:r>
              <a:rPr lang="zh-CN" altLang="en-US" sz="2400" strike="noStrike" noProof="1">
                <a:solidFill>
                  <a:srgbClr val="0000CC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黑龙江与乌苏里江主航道中心线汇合处（</a:t>
            </a:r>
            <a:r>
              <a:rPr lang="en-US" altLang="zh-CN" sz="2400" strike="noStrike" noProof="1">
                <a:solidFill>
                  <a:srgbClr val="0000CC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135°E</a:t>
            </a:r>
            <a:r>
              <a:rPr lang="zh-CN" altLang="en-US" sz="2400" strike="noStrike" noProof="1">
                <a:solidFill>
                  <a:srgbClr val="0000CC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）</a:t>
            </a:r>
            <a:endParaRPr lang="zh-CN" altLang="en-US" sz="2400" strike="noStrike" noProof="1">
              <a:solidFill>
                <a:srgbClr val="0000CC"/>
              </a:solidFill>
              <a:effectLst>
                <a:outerShdw blurRad="38100" dist="38100" dir="2700000">
                  <a:srgbClr val="00000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25" name="AutoShape 16"/>
          <p:cNvSpPr/>
          <p:nvPr/>
        </p:nvSpPr>
        <p:spPr>
          <a:xfrm>
            <a:off x="6564313" y="152400"/>
            <a:ext cx="4103688" cy="936625"/>
          </a:xfrm>
          <a:prstGeom prst="wedgeRectCallout">
            <a:avLst>
              <a:gd name="adj1" fmla="val -27023"/>
              <a:gd name="adj2" fmla="val 107120"/>
            </a:avLst>
          </a:prstGeom>
          <a:solidFill>
            <a:srgbClr val="FFFF99"/>
          </a:solidFill>
          <a:ln w="9525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lstStyle/>
          <a:p>
            <a:pPr fontAlgn="base">
              <a:lnSpc>
                <a:spcPct val="110000"/>
              </a:lnSpc>
              <a:spcBef>
                <a:spcPct val="0"/>
              </a:spcBef>
              <a:buSzPct val="100000"/>
              <a:buFontTx/>
            </a:pPr>
            <a:r>
              <a:rPr lang="zh-CN" altLang="en-US" sz="2400" strike="noStrike" noProof="1">
                <a:solidFill>
                  <a:srgbClr val="FF00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最北端：</a:t>
            </a:r>
            <a:r>
              <a:rPr lang="zh-CN" altLang="en-US" sz="2400" strike="noStrike" noProof="1">
                <a:solidFill>
                  <a:srgbClr val="0000CC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漠河北端的黑龙江主航道中心线上（</a:t>
            </a:r>
            <a:r>
              <a:rPr lang="en-US" altLang="zh-CN" sz="2400" strike="noStrike" noProof="1">
                <a:solidFill>
                  <a:srgbClr val="0000CC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53°N</a:t>
            </a:r>
            <a:r>
              <a:rPr lang="zh-CN" altLang="en-US" sz="2400" strike="noStrike" noProof="1">
                <a:solidFill>
                  <a:srgbClr val="0000CC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）</a:t>
            </a:r>
            <a:endParaRPr lang="zh-CN" altLang="en-US" sz="2400" strike="noStrike" noProof="1">
              <a:solidFill>
                <a:srgbClr val="0000CC"/>
              </a:solidFill>
              <a:effectLst>
                <a:outerShdw blurRad="38100" dist="38100" dir="2700000">
                  <a:srgbClr val="00000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26" name="AutoShape 24"/>
          <p:cNvSpPr/>
          <p:nvPr/>
        </p:nvSpPr>
        <p:spPr>
          <a:xfrm>
            <a:off x="1676400" y="1676400"/>
            <a:ext cx="914400" cy="2286000"/>
          </a:xfrm>
          <a:prstGeom prst="wedgeRectCallout">
            <a:avLst>
              <a:gd name="adj1" fmla="val 106773"/>
              <a:gd name="adj2" fmla="val -5556"/>
            </a:avLst>
          </a:prstGeom>
          <a:solidFill>
            <a:srgbClr val="FFFF99"/>
          </a:solidFill>
          <a:ln w="9525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vert="eaVert"/>
          <a:lstStyle/>
          <a:p>
            <a:pPr fontAlgn="base">
              <a:spcBef>
                <a:spcPct val="0"/>
              </a:spcBef>
              <a:buSzPct val="100000"/>
              <a:buFontTx/>
            </a:pPr>
            <a:r>
              <a:rPr lang="zh-CN" altLang="en-US" sz="2400" strike="noStrike" noProof="1">
                <a:solidFill>
                  <a:srgbClr val="FF00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最西端：</a:t>
            </a:r>
            <a:r>
              <a:rPr lang="zh-CN" altLang="en-US" sz="2400" strike="noStrike" noProof="1">
                <a:solidFill>
                  <a:srgbClr val="0000CC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帕米尔高原（</a:t>
            </a:r>
            <a:r>
              <a:rPr lang="en-US" altLang="zh-CN" sz="2400" strike="noStrike" noProof="1">
                <a:solidFill>
                  <a:srgbClr val="0000CC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73°E</a:t>
            </a:r>
            <a:r>
              <a:rPr lang="zh-CN" altLang="en-US" sz="2400" strike="noStrike" noProof="1">
                <a:solidFill>
                  <a:srgbClr val="0000CC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）</a:t>
            </a:r>
            <a:endParaRPr lang="zh-CN" altLang="en-US" sz="2400" strike="noStrike" noProof="1">
              <a:solidFill>
                <a:srgbClr val="0000CC"/>
              </a:solidFill>
              <a:effectLst>
                <a:outerShdw blurRad="38100" dist="38100" dir="2700000">
                  <a:srgbClr val="00000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23" grpId="0" animBg="1"/>
      <p:bldP spid="2124" grpId="0" animBg="1"/>
      <p:bldP spid="2125" grpId="0" animBg="1"/>
      <p:bldP spid="212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Picture 5" descr="4－钟"/>
          <p:cNvPicPr>
            <a:picLocks noChangeAspect="1"/>
          </p:cNvPicPr>
          <p:nvPr/>
        </p:nvPicPr>
        <p:blipFill>
          <a:blip r:embed="rId2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30850" y="1052513"/>
            <a:ext cx="1062038" cy="10795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242" name="Picture 6" descr="4－日历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2288" y="3213100"/>
            <a:ext cx="973137" cy="11525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243" name="Picture 7" descr="04 观看奥运开幕式（新疆喀什）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1938" y="974725"/>
            <a:ext cx="3600450" cy="2222500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</p:pic>
      <p:pic>
        <p:nvPicPr>
          <p:cNvPr id="10244" name="Picture 8" descr="奥运会开幕式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03425" y="981075"/>
            <a:ext cx="3527425" cy="2219325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</p:pic>
      <p:pic>
        <p:nvPicPr>
          <p:cNvPr id="10245" name="Picture 9" descr="东北春节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03425" y="3227388"/>
            <a:ext cx="3527425" cy="2073275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</p:pic>
      <p:pic>
        <p:nvPicPr>
          <p:cNvPr id="10246" name="Picture 10" descr="海口春节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11938" y="3213100"/>
            <a:ext cx="3600450" cy="2087563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</p:pic>
      <p:sp>
        <p:nvSpPr>
          <p:cNvPr id="10247" name="内容占位符 3"/>
          <p:cNvSpPr>
            <a:spLocks noGrp="1"/>
          </p:cNvSpPr>
          <p:nvPr>
            <p:ph/>
          </p:nvPr>
        </p:nvSpPr>
        <p:spPr>
          <a:xfrm>
            <a:off x="2008188" y="333375"/>
            <a:ext cx="7888287" cy="5810250"/>
          </a:xfrm>
        </p:spPr>
        <p:txBody>
          <a:bodyPr wrap="square" lIns="91440" tIns="45720" rIns="91440" bIns="45720" anchor="t"/>
          <a:lstStyle/>
          <a:p>
            <a:pPr marL="0" indent="0" eaLnBrk="1" hangingPunct="1">
              <a:buSzPct val="50000"/>
              <a:buNone/>
            </a:pPr>
            <a:endParaRPr lang="zh-CN" altLang="en-US" b="1" dirty="0"/>
          </a:p>
        </p:txBody>
      </p:sp>
      <p:grpSp>
        <p:nvGrpSpPr>
          <p:cNvPr id="7" name="组合 6"/>
          <p:cNvGrpSpPr/>
          <p:nvPr/>
        </p:nvGrpSpPr>
        <p:grpSpPr>
          <a:xfrm>
            <a:off x="3970338" y="401638"/>
            <a:ext cx="5099050" cy="583249"/>
            <a:chOff x="3853" y="633"/>
            <a:chExt cx="8030" cy="918"/>
          </a:xfrm>
        </p:grpSpPr>
        <p:sp>
          <p:nvSpPr>
            <p:cNvPr id="3" name="矩形 2"/>
            <p:cNvSpPr/>
            <p:nvPr/>
          </p:nvSpPr>
          <p:spPr>
            <a:xfrm>
              <a:off x="3853" y="633"/>
              <a:ext cx="8030" cy="918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txBody>
            <a:bodyPr>
              <a:spAutoFit/>
              <a:scene3d>
                <a:camera prst="orthographicFront"/>
                <a:lightRig rig="threePt" dir="t"/>
              </a:scene3d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zh-CN" sz="3200" b="1" i="0" u="none" strike="noStrike" kern="1200" cap="all" spc="0" normalizeH="0" baseline="0" noProof="0" dirty="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经度差异大     东西时差大</a:t>
              </a:r>
            </a:p>
          </p:txBody>
        </p:sp>
        <p:sp>
          <p:nvSpPr>
            <p:cNvPr id="4" name="右箭头 3"/>
            <p:cNvSpPr/>
            <p:nvPr/>
          </p:nvSpPr>
          <p:spPr>
            <a:xfrm>
              <a:off x="7220" y="943"/>
              <a:ext cx="793" cy="43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3200" b="0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3435350" y="5300663"/>
            <a:ext cx="6559550" cy="583249"/>
            <a:chOff x="3853" y="8348"/>
            <a:chExt cx="10328" cy="918"/>
          </a:xfrm>
        </p:grpSpPr>
        <p:sp>
          <p:nvSpPr>
            <p:cNvPr id="5" name="矩形 4"/>
            <p:cNvSpPr/>
            <p:nvPr/>
          </p:nvSpPr>
          <p:spPr>
            <a:xfrm>
              <a:off x="3853" y="8348"/>
              <a:ext cx="10328" cy="918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txBody>
            <a:bodyPr>
              <a:spAutoFit/>
              <a:scene3d>
                <a:camera prst="orthographicFront"/>
                <a:lightRig rig="threePt" dir="t"/>
              </a:scene3d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zh-CN" sz="3200" b="1" i="0" u="none" strike="noStrike" kern="1200" cap="all" spc="0" normalizeH="0" baseline="0" noProof="0" dirty="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纬度差异大     南北冬季气温差异大</a:t>
              </a:r>
            </a:p>
          </p:txBody>
        </p:sp>
        <p:sp>
          <p:nvSpPr>
            <p:cNvPr id="6" name="右箭头 5"/>
            <p:cNvSpPr/>
            <p:nvPr/>
          </p:nvSpPr>
          <p:spPr>
            <a:xfrm>
              <a:off x="7220" y="8613"/>
              <a:ext cx="792" cy="38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3" name="Picture 2" descr="中国的邻国"/>
          <p:cNvPicPr>
            <a:picLocks noChangeAspect="1"/>
          </p:cNvPicPr>
          <p:nvPr/>
        </p:nvPicPr>
        <p:blipFill>
          <a:blip r:embed="rId2">
            <a:lum bright="23999"/>
          </a:blip>
          <a:srcRect l="4951" t="2722" r="4901" b="10797"/>
          <a:stretch>
            <a:fillRect/>
          </a:stretch>
        </p:blipFill>
        <p:spPr>
          <a:xfrm>
            <a:off x="2362200" y="1219200"/>
            <a:ext cx="7239000" cy="5208588"/>
          </a:xfrm>
          <a:prstGeom prst="rect">
            <a:avLst/>
          </a:prstGeom>
          <a:noFill/>
          <a:ln w="9525" cap="flat" cmpd="sng">
            <a:solidFill>
              <a:srgbClr val="0000CC"/>
            </a:solidFill>
            <a:prstDash val="solid"/>
            <a:miter/>
            <a:headEnd type="none" w="med" len="med"/>
            <a:tailEnd type="none" w="med" len="med"/>
          </a:ln>
        </p:spPr>
      </p:pic>
      <p:sp>
        <p:nvSpPr>
          <p:cNvPr id="2158" name="AutoShape 3"/>
          <p:cNvSpPr/>
          <p:nvPr/>
        </p:nvSpPr>
        <p:spPr>
          <a:xfrm>
            <a:off x="4953000" y="1447800"/>
            <a:ext cx="1368425" cy="642938"/>
          </a:xfrm>
          <a:prstGeom prst="wedgeRectCallout">
            <a:avLst>
              <a:gd name="adj1" fmla="val 48259"/>
              <a:gd name="adj2" fmla="val 133704"/>
            </a:avLst>
          </a:prstGeom>
          <a:solidFill>
            <a:srgbClr val="FFFFFF"/>
          </a:solidFill>
          <a:ln w="28575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0000" tIns="46800" rIns="90000" bIns="46800"/>
          <a:lstStyle/>
          <a:p>
            <a:pPr algn="ctr" eaLnBrk="0" fontAlgn="base" hangingPunct="0">
              <a:spcBef>
                <a:spcPct val="0"/>
              </a:spcBef>
              <a:buSzPct val="100000"/>
              <a:buFontTx/>
            </a:pPr>
            <a:endParaRPr lang="zh-CN" altLang="en-US" sz="1800" b="0" strike="noStrike" noProof="1">
              <a:solidFill>
                <a:srgbClr val="FF3300"/>
              </a:solidFill>
              <a:effectLst>
                <a:outerShdw blurRad="38100" dist="38100" dir="2700000">
                  <a:srgbClr val="000000"/>
                </a:outerShdw>
              </a:effectLst>
              <a:latin typeface="Arial" panose="020B0604020202020204"/>
              <a:ea typeface="微软雅黑" panose="020B0503020204020204" pitchFamily="34" charset="-122"/>
            </a:endParaRPr>
          </a:p>
        </p:txBody>
      </p:sp>
      <p:sp>
        <p:nvSpPr>
          <p:cNvPr id="2159" name="AutoShape 4"/>
          <p:cNvSpPr/>
          <p:nvPr/>
        </p:nvSpPr>
        <p:spPr>
          <a:xfrm>
            <a:off x="8229600" y="609600"/>
            <a:ext cx="1216025" cy="568325"/>
          </a:xfrm>
          <a:prstGeom prst="wedgeRectCallout">
            <a:avLst>
              <a:gd name="adj1" fmla="val -41125"/>
              <a:gd name="adj2" fmla="val 126815"/>
            </a:avLst>
          </a:prstGeom>
          <a:solidFill>
            <a:srgbClr val="FFFFFF"/>
          </a:solidFill>
          <a:ln w="28575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0000" tIns="46800" rIns="90000" bIns="46800"/>
          <a:lstStyle/>
          <a:p>
            <a:pPr algn="ctr" eaLnBrk="0" fontAlgn="base" hangingPunct="0">
              <a:spcBef>
                <a:spcPct val="0"/>
              </a:spcBef>
              <a:buSzPct val="100000"/>
              <a:buFontTx/>
            </a:pPr>
            <a:endParaRPr lang="zh-CN" altLang="en-US" sz="1800" b="0" strike="noStrike" noProof="1">
              <a:solidFill>
                <a:srgbClr val="FF3300"/>
              </a:solidFill>
              <a:effectLst>
                <a:outerShdw blurRad="38100" dist="38100" dir="2700000">
                  <a:srgbClr val="000000"/>
                </a:outerShdw>
              </a:effectLst>
              <a:latin typeface="Arial" panose="020B0604020202020204"/>
              <a:ea typeface="微软雅黑" panose="020B0503020204020204" pitchFamily="34" charset="-122"/>
            </a:endParaRPr>
          </a:p>
        </p:txBody>
      </p:sp>
      <p:sp>
        <p:nvSpPr>
          <p:cNvPr id="2160" name="AutoShape 5"/>
          <p:cNvSpPr/>
          <p:nvPr/>
        </p:nvSpPr>
        <p:spPr>
          <a:xfrm>
            <a:off x="2057400" y="4038600"/>
            <a:ext cx="1511300" cy="720725"/>
          </a:xfrm>
          <a:prstGeom prst="wedgeRectCallout">
            <a:avLst>
              <a:gd name="adj1" fmla="val 64287"/>
              <a:gd name="adj2" fmla="val -51319"/>
            </a:avLst>
          </a:prstGeom>
          <a:solidFill>
            <a:srgbClr val="FFFFFF"/>
          </a:solidFill>
          <a:ln w="28575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0000" tIns="46800" rIns="90000" bIns="46800"/>
          <a:lstStyle/>
          <a:p>
            <a:pPr algn="ctr" eaLnBrk="0" fontAlgn="base" hangingPunct="0">
              <a:spcBef>
                <a:spcPct val="0"/>
              </a:spcBef>
              <a:buSzPct val="100000"/>
              <a:buFontTx/>
            </a:pPr>
            <a:endParaRPr lang="zh-CN" altLang="en-US" sz="1800" b="0" strike="noStrike" noProof="1">
              <a:solidFill>
                <a:srgbClr val="FF3300"/>
              </a:solidFill>
              <a:effectLst>
                <a:outerShdw blurRad="38100" dist="38100" dir="2700000">
                  <a:srgbClr val="000000"/>
                </a:outerShdw>
              </a:effectLst>
              <a:latin typeface="Arial" panose="020B0604020202020204"/>
              <a:ea typeface="微软雅黑" panose="020B0503020204020204" pitchFamily="34" charset="-122"/>
            </a:endParaRPr>
          </a:p>
        </p:txBody>
      </p:sp>
      <p:sp>
        <p:nvSpPr>
          <p:cNvPr id="2161" name="AutoShape 6"/>
          <p:cNvSpPr/>
          <p:nvPr/>
        </p:nvSpPr>
        <p:spPr>
          <a:xfrm>
            <a:off x="2819400" y="5334000"/>
            <a:ext cx="1058863" cy="533400"/>
          </a:xfrm>
          <a:prstGeom prst="wedgeRectCallout">
            <a:avLst>
              <a:gd name="adj1" fmla="val 100523"/>
              <a:gd name="adj2" fmla="val -157440"/>
            </a:avLst>
          </a:prstGeom>
          <a:solidFill>
            <a:srgbClr val="FFFFFF"/>
          </a:solidFill>
          <a:ln w="28575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0000" tIns="46800" rIns="90000" bIns="46800"/>
          <a:lstStyle/>
          <a:p>
            <a:pPr algn="ctr" eaLnBrk="0" fontAlgn="base" hangingPunct="0">
              <a:spcBef>
                <a:spcPct val="0"/>
              </a:spcBef>
              <a:buSzPct val="100000"/>
              <a:buFontTx/>
            </a:pPr>
            <a:endParaRPr lang="zh-CN" altLang="en-US" sz="1800" b="0" strike="noStrike" noProof="1">
              <a:solidFill>
                <a:srgbClr val="FF3300"/>
              </a:solidFill>
              <a:effectLst>
                <a:outerShdw blurRad="38100" dist="38100" dir="2700000">
                  <a:srgbClr val="000000"/>
                </a:outerShdw>
              </a:effectLst>
              <a:latin typeface="Arial" panose="020B0604020202020204"/>
              <a:ea typeface="微软雅黑" panose="020B0503020204020204" pitchFamily="34" charset="-122"/>
            </a:endParaRPr>
          </a:p>
        </p:txBody>
      </p:sp>
      <p:sp>
        <p:nvSpPr>
          <p:cNvPr id="2162" name="AutoShape 7"/>
          <p:cNvSpPr/>
          <p:nvPr/>
        </p:nvSpPr>
        <p:spPr>
          <a:xfrm>
            <a:off x="4648200" y="3657600"/>
            <a:ext cx="1008063" cy="576263"/>
          </a:xfrm>
          <a:prstGeom prst="wedgeRectCallout">
            <a:avLst>
              <a:gd name="adj1" fmla="val -34880"/>
              <a:gd name="adj2" fmla="val 86366"/>
            </a:avLst>
          </a:prstGeom>
          <a:solidFill>
            <a:srgbClr val="FFFFFF"/>
          </a:solidFill>
          <a:ln w="28575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0000" tIns="46800" rIns="90000" bIns="46800"/>
          <a:lstStyle/>
          <a:p>
            <a:pPr algn="ctr" eaLnBrk="0" fontAlgn="base" hangingPunct="0">
              <a:spcBef>
                <a:spcPct val="0"/>
              </a:spcBef>
              <a:buSzPct val="100000"/>
              <a:buFontTx/>
            </a:pPr>
            <a:endParaRPr lang="zh-CN" altLang="en-US" sz="1800" b="0" strike="noStrike" noProof="1">
              <a:solidFill>
                <a:srgbClr val="FF3300"/>
              </a:solidFill>
              <a:effectLst>
                <a:outerShdw blurRad="38100" dist="38100" dir="2700000">
                  <a:srgbClr val="000000"/>
                </a:outerShdw>
              </a:effectLst>
              <a:latin typeface="Arial" panose="020B0604020202020204"/>
              <a:ea typeface="微软雅黑" panose="020B0503020204020204" pitchFamily="34" charset="-122"/>
            </a:endParaRPr>
          </a:p>
        </p:txBody>
      </p:sp>
      <p:sp>
        <p:nvSpPr>
          <p:cNvPr id="2163" name="AutoShape 8"/>
          <p:cNvSpPr/>
          <p:nvPr/>
        </p:nvSpPr>
        <p:spPr>
          <a:xfrm>
            <a:off x="7848600" y="3962400"/>
            <a:ext cx="1008063" cy="719138"/>
          </a:xfrm>
          <a:prstGeom prst="wedgeRectCallout">
            <a:avLst>
              <a:gd name="adj1" fmla="val -11731"/>
              <a:gd name="adj2" fmla="val -116667"/>
            </a:avLst>
          </a:prstGeom>
          <a:solidFill>
            <a:srgbClr val="FFFFFF"/>
          </a:solidFill>
          <a:ln w="28575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0000" tIns="46800" rIns="90000" bIns="46800"/>
          <a:lstStyle/>
          <a:p>
            <a:pPr algn="ctr" eaLnBrk="0" fontAlgn="base" hangingPunct="0">
              <a:spcBef>
                <a:spcPct val="0"/>
              </a:spcBef>
              <a:buSzPct val="100000"/>
              <a:buFontTx/>
            </a:pPr>
            <a:endParaRPr lang="zh-CN" altLang="en-US" sz="1800" b="0" strike="noStrike" noProof="1">
              <a:solidFill>
                <a:srgbClr val="FF3300"/>
              </a:solidFill>
              <a:effectLst>
                <a:outerShdw blurRad="38100" dist="38100" dir="2700000">
                  <a:srgbClr val="000000"/>
                </a:outerShdw>
              </a:effectLst>
              <a:latin typeface="Arial" panose="020B0604020202020204"/>
              <a:ea typeface="微软雅黑" panose="020B0503020204020204" pitchFamily="34" charset="-122"/>
            </a:endParaRPr>
          </a:p>
        </p:txBody>
      </p:sp>
      <p:sp>
        <p:nvSpPr>
          <p:cNvPr id="2164" name="AutoShape 9"/>
          <p:cNvSpPr/>
          <p:nvPr/>
        </p:nvSpPr>
        <p:spPr>
          <a:xfrm>
            <a:off x="8610600" y="4953000"/>
            <a:ext cx="1295400" cy="720725"/>
          </a:xfrm>
          <a:prstGeom prst="wedgeRectCallout">
            <a:avLst>
              <a:gd name="adj1" fmla="val -107843"/>
              <a:gd name="adj2" fmla="val 74227"/>
            </a:avLst>
          </a:prstGeom>
          <a:solidFill>
            <a:srgbClr val="FFFFFF"/>
          </a:solidFill>
          <a:ln w="28575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0000" tIns="46800" rIns="90000" bIns="46800"/>
          <a:lstStyle/>
          <a:p>
            <a:pPr algn="ctr" eaLnBrk="0" fontAlgn="base" hangingPunct="0">
              <a:spcBef>
                <a:spcPct val="0"/>
              </a:spcBef>
              <a:buSzPct val="100000"/>
              <a:buFontTx/>
            </a:pPr>
            <a:endParaRPr lang="zh-CN" altLang="en-US" sz="1800" b="0" strike="noStrike" noProof="1">
              <a:solidFill>
                <a:srgbClr val="FF3300"/>
              </a:solidFill>
              <a:effectLst>
                <a:outerShdw blurRad="38100" dist="38100" dir="2700000">
                  <a:srgbClr val="000000"/>
                </a:outerShdw>
              </a:effectLst>
              <a:latin typeface="Arial" panose="020B0604020202020204"/>
              <a:ea typeface="微软雅黑" panose="020B0503020204020204" pitchFamily="34" charset="-122"/>
            </a:endParaRPr>
          </a:p>
        </p:txBody>
      </p:sp>
      <p:sp>
        <p:nvSpPr>
          <p:cNvPr id="2165" name="AutoShape 11"/>
          <p:cNvSpPr/>
          <p:nvPr/>
        </p:nvSpPr>
        <p:spPr>
          <a:xfrm>
            <a:off x="6705600" y="6019800"/>
            <a:ext cx="1143000" cy="457200"/>
          </a:xfrm>
          <a:prstGeom prst="wedgeRectCallout">
            <a:avLst>
              <a:gd name="adj1" fmla="val -73333"/>
              <a:gd name="adj2" fmla="val -259375"/>
            </a:avLst>
          </a:prstGeom>
          <a:solidFill>
            <a:srgbClr val="FFFFFF"/>
          </a:solidFill>
          <a:ln w="28575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0000" tIns="46800" rIns="90000" bIns="46800"/>
          <a:lstStyle/>
          <a:p>
            <a:pPr algn="ctr" eaLnBrk="0" fontAlgn="base" hangingPunct="0">
              <a:spcBef>
                <a:spcPct val="0"/>
              </a:spcBef>
              <a:buSzPct val="100000"/>
              <a:buFontTx/>
            </a:pPr>
            <a:endParaRPr lang="zh-CN" altLang="en-US" sz="1800" b="0" strike="noStrike" noProof="1">
              <a:solidFill>
                <a:srgbClr val="FF3300"/>
              </a:solidFill>
              <a:effectLst>
                <a:outerShdw blurRad="38100" dist="38100" dir="2700000">
                  <a:srgbClr val="000000"/>
                </a:outerShdw>
              </a:effectLst>
              <a:latin typeface="Arial" panose="020B0604020202020204"/>
              <a:ea typeface="微软雅黑" panose="020B0503020204020204" pitchFamily="34" charset="-122"/>
            </a:endParaRPr>
          </a:p>
        </p:txBody>
      </p:sp>
      <p:sp>
        <p:nvSpPr>
          <p:cNvPr id="2166" name="AutoShape 12"/>
          <p:cNvSpPr/>
          <p:nvPr/>
        </p:nvSpPr>
        <p:spPr>
          <a:xfrm>
            <a:off x="8305800" y="2209800"/>
            <a:ext cx="1079500" cy="504825"/>
          </a:xfrm>
          <a:prstGeom prst="wedgeRectCallout">
            <a:avLst>
              <a:gd name="adj1" fmla="val -65736"/>
              <a:gd name="adj2" fmla="val 133333"/>
            </a:avLst>
          </a:prstGeom>
          <a:solidFill>
            <a:srgbClr val="FFFFFF"/>
          </a:solidFill>
          <a:ln w="28575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0000" tIns="46800" rIns="90000" bIns="46800"/>
          <a:lstStyle/>
          <a:p>
            <a:pPr algn="ctr" eaLnBrk="0" fontAlgn="base" hangingPunct="0">
              <a:spcBef>
                <a:spcPct val="0"/>
              </a:spcBef>
              <a:buSzPct val="100000"/>
              <a:buFontTx/>
            </a:pPr>
            <a:endParaRPr lang="zh-CN" altLang="en-US" sz="1800" b="0" strike="noStrike" noProof="1">
              <a:solidFill>
                <a:srgbClr val="FF3300"/>
              </a:solidFill>
              <a:effectLst>
                <a:outerShdw blurRad="38100" dist="38100" dir="2700000">
                  <a:srgbClr val="000000"/>
                </a:outerShdw>
              </a:effectLst>
              <a:latin typeface="Arial" panose="020B0604020202020204"/>
              <a:ea typeface="微软雅黑" panose="020B0503020204020204" pitchFamily="34" charset="-122"/>
            </a:endParaRPr>
          </a:p>
        </p:txBody>
      </p:sp>
      <p:sp>
        <p:nvSpPr>
          <p:cNvPr id="2167" name="AutoShape 13"/>
          <p:cNvSpPr/>
          <p:nvPr/>
        </p:nvSpPr>
        <p:spPr>
          <a:xfrm>
            <a:off x="9444038" y="3276600"/>
            <a:ext cx="1223963" cy="576263"/>
          </a:xfrm>
          <a:prstGeom prst="wedgeRectCallout">
            <a:avLst>
              <a:gd name="adj1" fmla="val -71403"/>
              <a:gd name="adj2" fmla="val -27412"/>
            </a:avLst>
          </a:prstGeom>
          <a:solidFill>
            <a:srgbClr val="FFFFFF"/>
          </a:solidFill>
          <a:ln w="28575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0000" tIns="46800" rIns="90000" bIns="46800"/>
          <a:lstStyle/>
          <a:p>
            <a:pPr algn="ctr" eaLnBrk="0" fontAlgn="base" hangingPunct="0">
              <a:spcBef>
                <a:spcPct val="0"/>
              </a:spcBef>
              <a:buSzPct val="100000"/>
              <a:buFontTx/>
            </a:pPr>
            <a:endParaRPr lang="zh-CN" altLang="en-US" sz="1800" b="0" strike="noStrike" noProof="1">
              <a:solidFill>
                <a:srgbClr val="FF3300"/>
              </a:solidFill>
              <a:effectLst>
                <a:outerShdw blurRad="38100" dist="38100" dir="2700000">
                  <a:srgbClr val="000000"/>
                </a:outerShdw>
              </a:effectLst>
              <a:latin typeface="Arial" panose="020B0604020202020204"/>
              <a:ea typeface="微软雅黑" panose="020B0503020204020204" pitchFamily="34" charset="-122"/>
            </a:endParaRPr>
          </a:p>
        </p:txBody>
      </p:sp>
      <p:sp>
        <p:nvSpPr>
          <p:cNvPr id="2168" name="Text Box 14"/>
          <p:cNvSpPr/>
          <p:nvPr/>
        </p:nvSpPr>
        <p:spPr>
          <a:xfrm>
            <a:off x="8382000" y="685800"/>
            <a:ext cx="942975" cy="396875"/>
          </a:xfrm>
          <a:prstGeom prst="rect">
            <a:avLst/>
          </a:prstGeom>
          <a:noFill/>
          <a:ln w="9525">
            <a:noFill/>
          </a:ln>
        </p:spPr>
        <p:txBody>
          <a:bodyPr wrap="none" lIns="90000" tIns="46800" rIns="90000" bIns="46800"/>
          <a:lstStyle/>
          <a:p>
            <a:pPr eaLnBrk="0" fontAlgn="base" hangingPunct="0">
              <a:spcBef>
                <a:spcPct val="0"/>
              </a:spcBef>
              <a:buSzPct val="100000"/>
              <a:buFontTx/>
            </a:pPr>
            <a:r>
              <a:rPr lang="en-US" altLang="zh-CN" sz="2000" strike="noStrike" noProof="1">
                <a:solidFill>
                  <a:srgbClr val="0000CC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/>
                <a:ea typeface="微软雅黑" panose="020B0503020204020204" pitchFamily="34" charset="-122"/>
                <a:cs typeface="+mn-cs"/>
              </a:rPr>
              <a:t>2</a:t>
            </a:r>
          </a:p>
        </p:txBody>
      </p:sp>
      <p:sp>
        <p:nvSpPr>
          <p:cNvPr id="2169" name="Text Box 15"/>
          <p:cNvSpPr/>
          <p:nvPr/>
        </p:nvSpPr>
        <p:spPr>
          <a:xfrm>
            <a:off x="8458200" y="2286000"/>
            <a:ext cx="688975" cy="396875"/>
          </a:xfrm>
          <a:prstGeom prst="rect">
            <a:avLst/>
          </a:prstGeom>
          <a:noFill/>
          <a:ln w="9525">
            <a:noFill/>
          </a:ln>
        </p:spPr>
        <p:txBody>
          <a:bodyPr wrap="none" lIns="90000" tIns="46800" rIns="90000" bIns="46800"/>
          <a:lstStyle/>
          <a:p>
            <a:pPr eaLnBrk="0" fontAlgn="base" hangingPunct="0">
              <a:spcBef>
                <a:spcPct val="0"/>
              </a:spcBef>
              <a:buSzPct val="100000"/>
              <a:buFontTx/>
            </a:pPr>
            <a:r>
              <a:rPr lang="en-US" altLang="zh-CN" sz="2000" strike="noStrike" noProof="1">
                <a:solidFill>
                  <a:srgbClr val="0000CC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/>
                <a:ea typeface="微软雅黑" panose="020B0503020204020204" pitchFamily="34" charset="-122"/>
                <a:cs typeface="+mn-cs"/>
              </a:rPr>
              <a:t>1</a:t>
            </a:r>
            <a:endParaRPr lang="en-US" altLang="zh-CN" sz="2000" strike="noStrike" noProof="1">
              <a:solidFill>
                <a:srgbClr val="0000CC"/>
              </a:solidFill>
              <a:effectLst>
                <a:outerShdw blurRad="38100" dist="38100" dir="2700000">
                  <a:srgbClr val="000000"/>
                </a:outerShdw>
              </a:effectLst>
              <a:latin typeface="Arial" panose="020B0604020202020204"/>
              <a:ea typeface="微软雅黑" panose="020B0503020204020204" pitchFamily="34" charset="-122"/>
            </a:endParaRPr>
          </a:p>
        </p:txBody>
      </p:sp>
      <p:sp>
        <p:nvSpPr>
          <p:cNvPr id="2170" name="Text Box 16"/>
          <p:cNvSpPr/>
          <p:nvPr/>
        </p:nvSpPr>
        <p:spPr>
          <a:xfrm>
            <a:off x="8077200" y="4114800"/>
            <a:ext cx="688975" cy="396875"/>
          </a:xfrm>
          <a:prstGeom prst="rect">
            <a:avLst/>
          </a:prstGeom>
          <a:noFill/>
          <a:ln w="9525">
            <a:noFill/>
          </a:ln>
        </p:spPr>
        <p:txBody>
          <a:bodyPr wrap="none" lIns="90000" tIns="46800" rIns="90000" bIns="46800"/>
          <a:lstStyle/>
          <a:p>
            <a:pPr eaLnBrk="0" fontAlgn="base" hangingPunct="0">
              <a:spcBef>
                <a:spcPct val="0"/>
              </a:spcBef>
              <a:buSzPct val="100000"/>
              <a:buFontTx/>
            </a:pPr>
            <a:r>
              <a:rPr lang="en-US" altLang="zh-CN" sz="2000" strike="noStrike" noProof="1">
                <a:solidFill>
                  <a:srgbClr val="0000CC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/>
                <a:ea typeface="微软雅黑" panose="020B0503020204020204" pitchFamily="34" charset="-122"/>
                <a:cs typeface="+mn-cs"/>
              </a:rPr>
              <a:t>9</a:t>
            </a:r>
            <a:endParaRPr lang="zh-CN" altLang="en-US" sz="2000" strike="noStrike" noProof="1">
              <a:solidFill>
                <a:srgbClr val="0000CC"/>
              </a:solidFill>
              <a:effectLst>
                <a:outerShdw blurRad="38100" dist="38100" dir="2700000">
                  <a:srgbClr val="000000"/>
                </a:outerShdw>
              </a:effectLst>
              <a:latin typeface="Arial" panose="020B0604020202020204"/>
              <a:ea typeface="微软雅黑" panose="020B0503020204020204" pitchFamily="34" charset="-122"/>
            </a:endParaRPr>
          </a:p>
        </p:txBody>
      </p:sp>
      <p:sp>
        <p:nvSpPr>
          <p:cNvPr id="2171" name="Text Box 17"/>
          <p:cNvSpPr/>
          <p:nvPr/>
        </p:nvSpPr>
        <p:spPr>
          <a:xfrm>
            <a:off x="9677400" y="3352800"/>
            <a:ext cx="688975" cy="396875"/>
          </a:xfrm>
          <a:prstGeom prst="rect">
            <a:avLst/>
          </a:prstGeom>
          <a:noFill/>
          <a:ln w="9525">
            <a:noFill/>
          </a:ln>
        </p:spPr>
        <p:txBody>
          <a:bodyPr wrap="none" lIns="90000" tIns="46800" rIns="90000" bIns="46800"/>
          <a:lstStyle/>
          <a:p>
            <a:pPr eaLnBrk="0" fontAlgn="base" hangingPunct="0">
              <a:spcBef>
                <a:spcPct val="0"/>
              </a:spcBef>
              <a:buSzPct val="100000"/>
              <a:buFontTx/>
            </a:pPr>
            <a:r>
              <a:rPr lang="en-US" altLang="zh-CN" sz="2000" strike="noStrike" noProof="1">
                <a:solidFill>
                  <a:srgbClr val="0000CC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/>
                <a:ea typeface="微软雅黑" panose="020B0503020204020204" pitchFamily="34" charset="-122"/>
                <a:cs typeface="+mn-cs"/>
              </a:rPr>
              <a:t>10</a:t>
            </a:r>
          </a:p>
        </p:txBody>
      </p:sp>
      <p:sp>
        <p:nvSpPr>
          <p:cNvPr id="2172" name="Text Box 18"/>
          <p:cNvSpPr/>
          <p:nvPr/>
        </p:nvSpPr>
        <p:spPr>
          <a:xfrm>
            <a:off x="8839200" y="5105400"/>
            <a:ext cx="942975" cy="396875"/>
          </a:xfrm>
          <a:prstGeom prst="rect">
            <a:avLst/>
          </a:prstGeom>
          <a:noFill/>
          <a:ln w="9525">
            <a:noFill/>
          </a:ln>
        </p:spPr>
        <p:txBody>
          <a:bodyPr wrap="none" lIns="90000" tIns="46800" rIns="90000" bIns="46800"/>
          <a:lstStyle/>
          <a:p>
            <a:pPr eaLnBrk="0" fontAlgn="base" hangingPunct="0">
              <a:spcBef>
                <a:spcPct val="0"/>
              </a:spcBef>
              <a:buSzPct val="100000"/>
              <a:buFontTx/>
            </a:pPr>
            <a:r>
              <a:rPr lang="en-US" altLang="zh-CN" sz="2000" strike="noStrike" noProof="1">
                <a:solidFill>
                  <a:srgbClr val="0000CC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/>
                <a:ea typeface="微软雅黑" panose="020B0503020204020204" pitchFamily="34" charset="-122"/>
                <a:cs typeface="+mn-cs"/>
              </a:rPr>
              <a:t>11</a:t>
            </a:r>
            <a:endParaRPr lang="en-US" altLang="zh-CN" sz="2000" strike="noStrike" noProof="1">
              <a:solidFill>
                <a:srgbClr val="0000CC"/>
              </a:solidFill>
              <a:effectLst>
                <a:outerShdw blurRad="38100" dist="38100" dir="2700000">
                  <a:srgbClr val="000000"/>
                </a:outerShdw>
              </a:effectLst>
              <a:latin typeface="Arial" panose="020B0604020202020204"/>
              <a:ea typeface="微软雅黑" panose="020B0503020204020204" pitchFamily="34" charset="-122"/>
            </a:endParaRPr>
          </a:p>
        </p:txBody>
      </p:sp>
      <p:sp>
        <p:nvSpPr>
          <p:cNvPr id="2173" name="Text Box 20"/>
          <p:cNvSpPr/>
          <p:nvPr/>
        </p:nvSpPr>
        <p:spPr>
          <a:xfrm>
            <a:off x="4724400" y="3810000"/>
            <a:ext cx="942975" cy="396875"/>
          </a:xfrm>
          <a:prstGeom prst="rect">
            <a:avLst/>
          </a:prstGeom>
          <a:noFill/>
          <a:ln w="9525">
            <a:noFill/>
          </a:ln>
        </p:spPr>
        <p:txBody>
          <a:bodyPr wrap="none" lIns="90000" tIns="46800" rIns="90000" bIns="46800"/>
          <a:lstStyle/>
          <a:p>
            <a:pPr eaLnBrk="0" fontAlgn="base" hangingPunct="0">
              <a:spcBef>
                <a:spcPct val="0"/>
              </a:spcBef>
              <a:buSzPct val="100000"/>
              <a:buFontTx/>
            </a:pPr>
            <a:r>
              <a:rPr lang="en-US" altLang="zh-CN" sz="2000" strike="noStrike" noProof="1">
                <a:solidFill>
                  <a:srgbClr val="0000CC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/>
                <a:ea typeface="微软雅黑" panose="020B0503020204020204" pitchFamily="34" charset="-122"/>
                <a:cs typeface="+mn-cs"/>
              </a:rPr>
              <a:t>7</a:t>
            </a:r>
            <a:endParaRPr lang="en-US" altLang="zh-CN" sz="2000" strike="noStrike" noProof="1">
              <a:solidFill>
                <a:srgbClr val="0000CC"/>
              </a:solidFill>
              <a:effectLst>
                <a:outerShdw blurRad="38100" dist="38100" dir="2700000">
                  <a:srgbClr val="000000"/>
                </a:outerShdw>
              </a:effectLst>
              <a:latin typeface="Arial" panose="020B0604020202020204"/>
              <a:ea typeface="微软雅黑" panose="020B0503020204020204" pitchFamily="34" charset="-122"/>
            </a:endParaRPr>
          </a:p>
        </p:txBody>
      </p:sp>
      <p:sp>
        <p:nvSpPr>
          <p:cNvPr id="2174" name="Text Box 21"/>
          <p:cNvSpPr/>
          <p:nvPr/>
        </p:nvSpPr>
        <p:spPr>
          <a:xfrm>
            <a:off x="3048000" y="5410200"/>
            <a:ext cx="688975" cy="396875"/>
          </a:xfrm>
          <a:prstGeom prst="rect">
            <a:avLst/>
          </a:prstGeom>
          <a:noFill/>
          <a:ln w="9525">
            <a:noFill/>
          </a:ln>
        </p:spPr>
        <p:txBody>
          <a:bodyPr wrap="none" lIns="90000" tIns="46800" rIns="90000" bIns="46800"/>
          <a:lstStyle/>
          <a:p>
            <a:pPr eaLnBrk="0" fontAlgn="base" hangingPunct="0">
              <a:spcBef>
                <a:spcPct val="0"/>
              </a:spcBef>
              <a:buSzPct val="100000"/>
              <a:buFontTx/>
            </a:pPr>
            <a:r>
              <a:rPr lang="en-US" altLang="zh-CN" sz="2000" strike="noStrike" noProof="1">
                <a:solidFill>
                  <a:srgbClr val="0000CC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/>
                <a:ea typeface="微软雅黑" panose="020B0503020204020204" pitchFamily="34" charset="-122"/>
                <a:cs typeface="+mn-cs"/>
              </a:rPr>
              <a:t>6</a:t>
            </a:r>
            <a:endParaRPr lang="en-US" altLang="zh-CN" sz="2000" strike="noStrike" noProof="1">
              <a:solidFill>
                <a:srgbClr val="0000CC"/>
              </a:solidFill>
              <a:effectLst>
                <a:outerShdw blurRad="38100" dist="38100" dir="2700000">
                  <a:srgbClr val="000000"/>
                </a:outerShdw>
              </a:effectLst>
              <a:latin typeface="Arial" panose="020B0604020202020204"/>
              <a:ea typeface="微软雅黑" panose="020B0503020204020204" pitchFamily="34" charset="-122"/>
            </a:endParaRPr>
          </a:p>
        </p:txBody>
      </p:sp>
      <p:sp>
        <p:nvSpPr>
          <p:cNvPr id="2175" name="Text Box 22"/>
          <p:cNvSpPr/>
          <p:nvPr/>
        </p:nvSpPr>
        <p:spPr>
          <a:xfrm>
            <a:off x="2209800" y="4267200"/>
            <a:ext cx="1196975" cy="396875"/>
          </a:xfrm>
          <a:prstGeom prst="rect">
            <a:avLst/>
          </a:prstGeom>
          <a:noFill/>
          <a:ln w="9525">
            <a:noFill/>
          </a:ln>
        </p:spPr>
        <p:txBody>
          <a:bodyPr wrap="none" lIns="90000" tIns="46800" rIns="90000" bIns="46800"/>
          <a:lstStyle/>
          <a:p>
            <a:pPr eaLnBrk="0" fontAlgn="base" hangingPunct="0">
              <a:spcBef>
                <a:spcPct val="0"/>
              </a:spcBef>
              <a:buSzPct val="100000"/>
              <a:buFontTx/>
            </a:pPr>
            <a:r>
              <a:rPr lang="en-US" altLang="zh-CN" sz="2000" strike="noStrike" noProof="1">
                <a:solidFill>
                  <a:srgbClr val="0000CC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/>
                <a:ea typeface="微软雅黑" panose="020B0503020204020204" pitchFamily="34" charset="-122"/>
                <a:cs typeface="+mn-cs"/>
              </a:rPr>
              <a:t>5</a:t>
            </a:r>
            <a:endParaRPr lang="en-US" altLang="zh-CN" sz="2000" strike="noStrike" noProof="1">
              <a:solidFill>
                <a:srgbClr val="0000CC"/>
              </a:solidFill>
              <a:effectLst>
                <a:outerShdw blurRad="38100" dist="38100" dir="2700000">
                  <a:srgbClr val="000000"/>
                </a:outerShdw>
              </a:effectLst>
              <a:latin typeface="Arial" panose="020B0604020202020204"/>
              <a:ea typeface="微软雅黑" panose="020B0503020204020204" pitchFamily="34" charset="-122"/>
            </a:endParaRPr>
          </a:p>
        </p:txBody>
      </p:sp>
      <p:sp>
        <p:nvSpPr>
          <p:cNvPr id="2176" name="Text Box 23"/>
          <p:cNvSpPr/>
          <p:nvPr/>
        </p:nvSpPr>
        <p:spPr>
          <a:xfrm>
            <a:off x="6934200" y="6096000"/>
            <a:ext cx="688975" cy="396875"/>
          </a:xfrm>
          <a:prstGeom prst="rect">
            <a:avLst/>
          </a:prstGeom>
          <a:noFill/>
          <a:ln w="9525">
            <a:noFill/>
          </a:ln>
        </p:spPr>
        <p:txBody>
          <a:bodyPr wrap="none" lIns="90000" tIns="46800" rIns="90000" bIns="46800"/>
          <a:lstStyle/>
          <a:p>
            <a:pPr eaLnBrk="0" fontAlgn="base" hangingPunct="0">
              <a:spcBef>
                <a:spcPct val="0"/>
              </a:spcBef>
              <a:buSzPct val="100000"/>
              <a:buFontTx/>
            </a:pPr>
            <a:r>
              <a:rPr lang="en-US" altLang="zh-CN" sz="2000" strike="noStrike" noProof="1">
                <a:solidFill>
                  <a:srgbClr val="0000CC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/>
                <a:ea typeface="微软雅黑" panose="020B0503020204020204" pitchFamily="34" charset="-122"/>
                <a:cs typeface="+mn-cs"/>
              </a:rPr>
              <a:t>8</a:t>
            </a:r>
            <a:endParaRPr lang="en-US" altLang="zh-CN" sz="2000" strike="noStrike" noProof="1">
              <a:solidFill>
                <a:srgbClr val="0000CC"/>
              </a:solidFill>
              <a:effectLst>
                <a:outerShdw blurRad="38100" dist="38100" dir="2700000">
                  <a:srgbClr val="000000"/>
                </a:outerShdw>
              </a:effectLst>
              <a:latin typeface="Arial" panose="020B0604020202020204"/>
              <a:ea typeface="微软雅黑" panose="020B0503020204020204" pitchFamily="34" charset="-122"/>
            </a:endParaRPr>
          </a:p>
        </p:txBody>
      </p:sp>
      <p:sp>
        <p:nvSpPr>
          <p:cNvPr id="2177" name="Text Box 24"/>
          <p:cNvSpPr/>
          <p:nvPr/>
        </p:nvSpPr>
        <p:spPr>
          <a:xfrm>
            <a:off x="5257800" y="1600200"/>
            <a:ext cx="688975" cy="396875"/>
          </a:xfrm>
          <a:prstGeom prst="rect">
            <a:avLst/>
          </a:prstGeom>
          <a:noFill/>
          <a:ln w="9525">
            <a:noFill/>
          </a:ln>
        </p:spPr>
        <p:txBody>
          <a:bodyPr wrap="none" lIns="90000" tIns="46800" rIns="90000" bIns="46800"/>
          <a:lstStyle/>
          <a:p>
            <a:pPr eaLnBrk="0" fontAlgn="base" hangingPunct="0">
              <a:spcBef>
                <a:spcPct val="0"/>
              </a:spcBef>
              <a:buSzPct val="100000"/>
              <a:buFontTx/>
            </a:pPr>
            <a:r>
              <a:rPr lang="en-US" altLang="zh-CN" sz="2000" strike="noStrike" noProof="1">
                <a:solidFill>
                  <a:srgbClr val="0000CC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/>
                <a:ea typeface="微软雅黑" panose="020B0503020204020204" pitchFamily="34" charset="-122"/>
                <a:cs typeface="+mn-cs"/>
              </a:rPr>
              <a:t>3</a:t>
            </a:r>
            <a:endParaRPr lang="en-US" altLang="zh-CN" sz="2000" strike="noStrike" noProof="1">
              <a:solidFill>
                <a:srgbClr val="0000CC"/>
              </a:solidFill>
              <a:effectLst>
                <a:outerShdw blurRad="38100" dist="38100" dir="2700000">
                  <a:srgbClr val="000000"/>
                </a:outerShdw>
              </a:effectLst>
              <a:latin typeface="Arial" panose="020B0604020202020204"/>
              <a:ea typeface="微软雅黑" panose="020B0503020204020204" pitchFamily="34" charset="-122"/>
            </a:endParaRPr>
          </a:p>
        </p:txBody>
      </p:sp>
      <p:sp>
        <p:nvSpPr>
          <p:cNvPr id="2178" name="Text Box 26"/>
          <p:cNvSpPr/>
          <p:nvPr/>
        </p:nvSpPr>
        <p:spPr>
          <a:xfrm>
            <a:off x="343535" y="228600"/>
            <a:ext cx="5904865" cy="519430"/>
          </a:xfrm>
          <a:prstGeom prst="rect">
            <a:avLst/>
          </a:prstGeom>
          <a:noFill/>
          <a:ln w="9525">
            <a:noFill/>
          </a:ln>
        </p:spPr>
        <p:txBody>
          <a:bodyPr lIns="90000" tIns="46800" rIns="90000" bIns="46800"/>
          <a:lstStyle/>
          <a:p>
            <a:pPr eaLnBrk="0" fontAlgn="base" hangingPunct="0">
              <a:spcBef>
                <a:spcPct val="0"/>
              </a:spcBef>
              <a:buSzPct val="100000"/>
              <a:buFontTx/>
            </a:pPr>
            <a:r>
              <a:rPr lang="zh-CN" altLang="en-US" sz="2800" strike="noStrike" noProof="1">
                <a:solidFill>
                  <a:srgbClr val="FF00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/>
                <a:ea typeface="微软雅黑" panose="020B0503020204020204" pitchFamily="34" charset="-122"/>
                <a:cs typeface="+mn-cs"/>
              </a:rPr>
              <a:t>你能说出这些国家的名称吗</a:t>
            </a:r>
            <a:r>
              <a:rPr lang="en-US" altLang="zh-CN" sz="2800" strike="noStrike" noProof="1">
                <a:solidFill>
                  <a:srgbClr val="FF00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/>
                <a:ea typeface="微软雅黑" panose="020B0503020204020204" pitchFamily="34" charset="-122"/>
                <a:cs typeface="+mn-cs"/>
              </a:rPr>
              <a:t>?</a:t>
            </a:r>
          </a:p>
        </p:txBody>
      </p:sp>
      <p:sp>
        <p:nvSpPr>
          <p:cNvPr id="2179" name="AutoShape 27"/>
          <p:cNvSpPr/>
          <p:nvPr/>
        </p:nvSpPr>
        <p:spPr>
          <a:xfrm>
            <a:off x="1905000" y="1295400"/>
            <a:ext cx="1800225" cy="719138"/>
          </a:xfrm>
          <a:prstGeom prst="wedgeRectCallout">
            <a:avLst>
              <a:gd name="adj1" fmla="val 44620"/>
              <a:gd name="adj2" fmla="val 90176"/>
            </a:avLst>
          </a:prstGeom>
          <a:solidFill>
            <a:srgbClr val="FFFFFF"/>
          </a:solidFill>
          <a:ln w="28575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0000" tIns="46800" rIns="90000" bIns="46800"/>
          <a:lstStyle/>
          <a:p>
            <a:pPr algn="ctr" eaLnBrk="0" fontAlgn="base" hangingPunct="0">
              <a:spcBef>
                <a:spcPct val="0"/>
              </a:spcBef>
              <a:buSzPct val="100000"/>
              <a:buFontTx/>
            </a:pPr>
            <a:endParaRPr lang="zh-CN" altLang="en-US" sz="1800" strike="noStrike" noProof="1">
              <a:effectLst>
                <a:outerShdw blurRad="38100" dist="38100" dir="2700000">
                  <a:srgbClr val="FFFFFF"/>
                </a:outerShdw>
              </a:effectLst>
              <a:latin typeface="Arial" panose="020B0604020202020204"/>
              <a:ea typeface="微软雅黑" panose="020B0503020204020204" pitchFamily="34" charset="-122"/>
            </a:endParaRPr>
          </a:p>
        </p:txBody>
      </p:sp>
      <p:sp>
        <p:nvSpPr>
          <p:cNvPr id="2180" name="Text Box 28"/>
          <p:cNvSpPr/>
          <p:nvPr/>
        </p:nvSpPr>
        <p:spPr>
          <a:xfrm>
            <a:off x="2057400" y="1447800"/>
            <a:ext cx="1524000" cy="396875"/>
          </a:xfrm>
          <a:prstGeom prst="rect">
            <a:avLst/>
          </a:prstGeom>
          <a:noFill/>
          <a:ln w="9525">
            <a:noFill/>
          </a:ln>
        </p:spPr>
        <p:txBody>
          <a:bodyPr lIns="90000" tIns="46800" rIns="90000" bIns="46800"/>
          <a:lstStyle/>
          <a:p>
            <a:pPr eaLnBrk="0" fontAlgn="base" hangingPunct="0">
              <a:spcBef>
                <a:spcPct val="0"/>
              </a:spcBef>
              <a:buSzPct val="100000"/>
              <a:buFontTx/>
            </a:pPr>
            <a:r>
              <a:rPr lang="en-US" altLang="zh-CN" sz="2000" strike="noStrike" noProof="1">
                <a:solidFill>
                  <a:srgbClr val="0000CC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/>
                <a:ea typeface="微软雅黑" panose="020B0503020204020204" pitchFamily="34" charset="-122"/>
                <a:cs typeface="+mn-cs"/>
              </a:rPr>
              <a:t>4</a:t>
            </a:r>
            <a:endParaRPr lang="en-US" altLang="zh-CN" sz="2000" strike="noStrike" noProof="1">
              <a:solidFill>
                <a:srgbClr val="0000CC"/>
              </a:solidFill>
              <a:effectLst>
                <a:outerShdw blurRad="38100" dist="38100" dir="2700000">
                  <a:srgbClr val="000000"/>
                </a:outerShdw>
              </a:effectLst>
              <a:latin typeface="Arial" panose="020B0604020202020204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>
    <p:cut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3" name="Picture 2" descr="中国的邻国"/>
          <p:cNvPicPr>
            <a:picLocks noChangeAspect="1"/>
          </p:cNvPicPr>
          <p:nvPr/>
        </p:nvPicPr>
        <p:blipFill>
          <a:blip r:embed="rId2">
            <a:lum bright="23999"/>
          </a:blip>
          <a:srcRect l="4951" t="2722" r="4901" b="10797"/>
          <a:stretch>
            <a:fillRect/>
          </a:stretch>
        </p:blipFill>
        <p:spPr>
          <a:xfrm>
            <a:off x="2362200" y="1219200"/>
            <a:ext cx="7239000" cy="5208588"/>
          </a:xfrm>
          <a:prstGeom prst="rect">
            <a:avLst/>
          </a:prstGeom>
          <a:noFill/>
          <a:ln w="9525" cap="flat" cmpd="sng">
            <a:solidFill>
              <a:srgbClr val="0000CC"/>
            </a:solidFill>
            <a:prstDash val="solid"/>
            <a:miter/>
            <a:headEnd type="none" w="med" len="med"/>
            <a:tailEnd type="none" w="med" len="med"/>
          </a:ln>
        </p:spPr>
      </p:pic>
      <p:sp>
        <p:nvSpPr>
          <p:cNvPr id="2158" name="AutoShape 3"/>
          <p:cNvSpPr/>
          <p:nvPr/>
        </p:nvSpPr>
        <p:spPr>
          <a:xfrm>
            <a:off x="4953000" y="1447800"/>
            <a:ext cx="1368425" cy="642938"/>
          </a:xfrm>
          <a:prstGeom prst="wedgeRectCallout">
            <a:avLst>
              <a:gd name="adj1" fmla="val 48259"/>
              <a:gd name="adj2" fmla="val 133704"/>
            </a:avLst>
          </a:prstGeom>
          <a:solidFill>
            <a:srgbClr val="FFFFFF"/>
          </a:solidFill>
          <a:ln w="28575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0000" tIns="46800" rIns="90000" bIns="46800"/>
          <a:lstStyle/>
          <a:p>
            <a:pPr algn="ctr" eaLnBrk="0" fontAlgn="base" hangingPunct="0">
              <a:spcBef>
                <a:spcPct val="0"/>
              </a:spcBef>
              <a:buSzPct val="100000"/>
              <a:buFontTx/>
            </a:pPr>
            <a:endParaRPr lang="zh-CN" altLang="en-US" sz="1800" b="0" strike="noStrike" noProof="1">
              <a:solidFill>
                <a:srgbClr val="FF3300"/>
              </a:solidFill>
              <a:effectLst>
                <a:outerShdw blurRad="38100" dist="38100" dir="2700000">
                  <a:srgbClr val="000000"/>
                </a:outerShdw>
              </a:effectLst>
              <a:latin typeface="Arial" panose="020B0604020202020204"/>
              <a:ea typeface="微软雅黑" panose="020B0503020204020204" pitchFamily="34" charset="-122"/>
            </a:endParaRPr>
          </a:p>
        </p:txBody>
      </p:sp>
      <p:sp>
        <p:nvSpPr>
          <p:cNvPr id="2159" name="AutoShape 4"/>
          <p:cNvSpPr/>
          <p:nvPr/>
        </p:nvSpPr>
        <p:spPr>
          <a:xfrm>
            <a:off x="8229600" y="609600"/>
            <a:ext cx="1216025" cy="568325"/>
          </a:xfrm>
          <a:prstGeom prst="wedgeRectCallout">
            <a:avLst>
              <a:gd name="adj1" fmla="val -41125"/>
              <a:gd name="adj2" fmla="val 126815"/>
            </a:avLst>
          </a:prstGeom>
          <a:solidFill>
            <a:srgbClr val="FFFFFF"/>
          </a:solidFill>
          <a:ln w="28575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0000" tIns="46800" rIns="90000" bIns="46800"/>
          <a:lstStyle/>
          <a:p>
            <a:pPr algn="ctr" eaLnBrk="0" fontAlgn="base" hangingPunct="0">
              <a:spcBef>
                <a:spcPct val="0"/>
              </a:spcBef>
              <a:buSzPct val="100000"/>
              <a:buFontTx/>
            </a:pPr>
            <a:endParaRPr lang="zh-CN" altLang="en-US" sz="1800" b="0" strike="noStrike" noProof="1">
              <a:solidFill>
                <a:srgbClr val="FF3300"/>
              </a:solidFill>
              <a:effectLst>
                <a:outerShdw blurRad="38100" dist="38100" dir="2700000">
                  <a:srgbClr val="000000"/>
                </a:outerShdw>
              </a:effectLst>
              <a:latin typeface="Arial" panose="020B0604020202020204"/>
              <a:ea typeface="微软雅黑" panose="020B0503020204020204" pitchFamily="34" charset="-122"/>
            </a:endParaRPr>
          </a:p>
        </p:txBody>
      </p:sp>
      <p:sp>
        <p:nvSpPr>
          <p:cNvPr id="2160" name="AutoShape 5"/>
          <p:cNvSpPr/>
          <p:nvPr/>
        </p:nvSpPr>
        <p:spPr>
          <a:xfrm>
            <a:off x="2057400" y="4038600"/>
            <a:ext cx="1511300" cy="720725"/>
          </a:xfrm>
          <a:prstGeom prst="wedgeRectCallout">
            <a:avLst>
              <a:gd name="adj1" fmla="val 64287"/>
              <a:gd name="adj2" fmla="val -51319"/>
            </a:avLst>
          </a:prstGeom>
          <a:solidFill>
            <a:srgbClr val="FFFFFF"/>
          </a:solidFill>
          <a:ln w="28575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0000" tIns="46800" rIns="90000" bIns="46800"/>
          <a:lstStyle/>
          <a:p>
            <a:pPr algn="ctr" eaLnBrk="0" fontAlgn="base" hangingPunct="0">
              <a:spcBef>
                <a:spcPct val="0"/>
              </a:spcBef>
              <a:buSzPct val="100000"/>
              <a:buFontTx/>
            </a:pPr>
            <a:endParaRPr lang="zh-CN" altLang="en-US" sz="1800" b="0" strike="noStrike" noProof="1">
              <a:solidFill>
                <a:srgbClr val="FF3300"/>
              </a:solidFill>
              <a:effectLst>
                <a:outerShdw blurRad="38100" dist="38100" dir="2700000">
                  <a:srgbClr val="000000"/>
                </a:outerShdw>
              </a:effectLst>
              <a:latin typeface="Arial" panose="020B0604020202020204"/>
              <a:ea typeface="微软雅黑" panose="020B0503020204020204" pitchFamily="34" charset="-122"/>
            </a:endParaRPr>
          </a:p>
        </p:txBody>
      </p:sp>
      <p:sp>
        <p:nvSpPr>
          <p:cNvPr id="2161" name="AutoShape 6"/>
          <p:cNvSpPr/>
          <p:nvPr/>
        </p:nvSpPr>
        <p:spPr>
          <a:xfrm>
            <a:off x="2819400" y="5334000"/>
            <a:ext cx="1058863" cy="533400"/>
          </a:xfrm>
          <a:prstGeom prst="wedgeRectCallout">
            <a:avLst>
              <a:gd name="adj1" fmla="val 100523"/>
              <a:gd name="adj2" fmla="val -157440"/>
            </a:avLst>
          </a:prstGeom>
          <a:solidFill>
            <a:srgbClr val="FFFFFF"/>
          </a:solidFill>
          <a:ln w="28575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0000" tIns="46800" rIns="90000" bIns="46800"/>
          <a:lstStyle/>
          <a:p>
            <a:pPr algn="ctr" eaLnBrk="0" fontAlgn="base" hangingPunct="0">
              <a:spcBef>
                <a:spcPct val="0"/>
              </a:spcBef>
              <a:buSzPct val="100000"/>
              <a:buFontTx/>
            </a:pPr>
            <a:endParaRPr lang="zh-CN" altLang="en-US" sz="1800" b="0" strike="noStrike" noProof="1">
              <a:solidFill>
                <a:srgbClr val="FF3300"/>
              </a:solidFill>
              <a:effectLst>
                <a:outerShdw blurRad="38100" dist="38100" dir="2700000">
                  <a:srgbClr val="000000"/>
                </a:outerShdw>
              </a:effectLst>
              <a:latin typeface="Arial" panose="020B0604020202020204"/>
              <a:ea typeface="微软雅黑" panose="020B0503020204020204" pitchFamily="34" charset="-122"/>
            </a:endParaRPr>
          </a:p>
        </p:txBody>
      </p:sp>
      <p:sp>
        <p:nvSpPr>
          <p:cNvPr id="2162" name="AutoShape 7"/>
          <p:cNvSpPr/>
          <p:nvPr/>
        </p:nvSpPr>
        <p:spPr>
          <a:xfrm>
            <a:off x="4648200" y="3657600"/>
            <a:ext cx="1008063" cy="576263"/>
          </a:xfrm>
          <a:prstGeom prst="wedgeRectCallout">
            <a:avLst>
              <a:gd name="adj1" fmla="val -34880"/>
              <a:gd name="adj2" fmla="val 86366"/>
            </a:avLst>
          </a:prstGeom>
          <a:solidFill>
            <a:srgbClr val="FFFFFF"/>
          </a:solidFill>
          <a:ln w="28575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0000" tIns="46800" rIns="90000" bIns="46800"/>
          <a:lstStyle/>
          <a:p>
            <a:pPr algn="ctr" eaLnBrk="0" fontAlgn="base" hangingPunct="0">
              <a:spcBef>
                <a:spcPct val="0"/>
              </a:spcBef>
              <a:buSzPct val="100000"/>
              <a:buFontTx/>
            </a:pPr>
            <a:endParaRPr lang="zh-CN" altLang="en-US" sz="1800" b="0" strike="noStrike" noProof="1">
              <a:solidFill>
                <a:srgbClr val="FF3300"/>
              </a:solidFill>
              <a:effectLst>
                <a:outerShdw blurRad="38100" dist="38100" dir="2700000">
                  <a:srgbClr val="000000"/>
                </a:outerShdw>
              </a:effectLst>
              <a:latin typeface="Arial" panose="020B0604020202020204"/>
              <a:ea typeface="微软雅黑" panose="020B0503020204020204" pitchFamily="34" charset="-122"/>
            </a:endParaRPr>
          </a:p>
        </p:txBody>
      </p:sp>
      <p:sp>
        <p:nvSpPr>
          <p:cNvPr id="2163" name="AutoShape 8"/>
          <p:cNvSpPr/>
          <p:nvPr/>
        </p:nvSpPr>
        <p:spPr>
          <a:xfrm>
            <a:off x="7848600" y="3962400"/>
            <a:ext cx="1008063" cy="719138"/>
          </a:xfrm>
          <a:prstGeom prst="wedgeRectCallout">
            <a:avLst>
              <a:gd name="adj1" fmla="val -11731"/>
              <a:gd name="adj2" fmla="val -116667"/>
            </a:avLst>
          </a:prstGeom>
          <a:solidFill>
            <a:srgbClr val="FFFFFF"/>
          </a:solidFill>
          <a:ln w="28575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0000" tIns="46800" rIns="90000" bIns="46800"/>
          <a:lstStyle/>
          <a:p>
            <a:pPr algn="ctr" eaLnBrk="0" fontAlgn="base" hangingPunct="0">
              <a:spcBef>
                <a:spcPct val="0"/>
              </a:spcBef>
              <a:buSzPct val="100000"/>
              <a:buFontTx/>
            </a:pPr>
            <a:endParaRPr lang="zh-CN" altLang="en-US" sz="1800" b="0" strike="noStrike" noProof="1">
              <a:solidFill>
                <a:srgbClr val="FF3300"/>
              </a:solidFill>
              <a:effectLst>
                <a:outerShdw blurRad="38100" dist="38100" dir="2700000">
                  <a:srgbClr val="000000"/>
                </a:outerShdw>
              </a:effectLst>
              <a:latin typeface="Arial" panose="020B0604020202020204"/>
              <a:ea typeface="微软雅黑" panose="020B0503020204020204" pitchFamily="34" charset="-122"/>
            </a:endParaRPr>
          </a:p>
        </p:txBody>
      </p:sp>
      <p:sp>
        <p:nvSpPr>
          <p:cNvPr id="2164" name="AutoShape 9"/>
          <p:cNvSpPr/>
          <p:nvPr/>
        </p:nvSpPr>
        <p:spPr>
          <a:xfrm>
            <a:off x="8610600" y="4953000"/>
            <a:ext cx="1295400" cy="720725"/>
          </a:xfrm>
          <a:prstGeom prst="wedgeRectCallout">
            <a:avLst>
              <a:gd name="adj1" fmla="val -107843"/>
              <a:gd name="adj2" fmla="val 74227"/>
            </a:avLst>
          </a:prstGeom>
          <a:solidFill>
            <a:srgbClr val="FFFFFF"/>
          </a:solidFill>
          <a:ln w="28575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0000" tIns="46800" rIns="90000" bIns="46800"/>
          <a:lstStyle/>
          <a:p>
            <a:pPr algn="ctr" eaLnBrk="0" fontAlgn="base" hangingPunct="0">
              <a:spcBef>
                <a:spcPct val="0"/>
              </a:spcBef>
              <a:buSzPct val="100000"/>
              <a:buFontTx/>
            </a:pPr>
            <a:endParaRPr lang="zh-CN" altLang="en-US" sz="1800" b="0" strike="noStrike" noProof="1">
              <a:solidFill>
                <a:srgbClr val="FF3300"/>
              </a:solidFill>
              <a:effectLst>
                <a:outerShdw blurRad="38100" dist="38100" dir="2700000">
                  <a:srgbClr val="000000"/>
                </a:outerShdw>
              </a:effectLst>
              <a:latin typeface="Arial" panose="020B0604020202020204"/>
              <a:ea typeface="微软雅黑" panose="020B0503020204020204" pitchFamily="34" charset="-122"/>
            </a:endParaRPr>
          </a:p>
        </p:txBody>
      </p:sp>
      <p:sp>
        <p:nvSpPr>
          <p:cNvPr id="2165" name="AutoShape 11"/>
          <p:cNvSpPr/>
          <p:nvPr/>
        </p:nvSpPr>
        <p:spPr>
          <a:xfrm>
            <a:off x="6705600" y="6019800"/>
            <a:ext cx="1143000" cy="457200"/>
          </a:xfrm>
          <a:prstGeom prst="wedgeRectCallout">
            <a:avLst>
              <a:gd name="adj1" fmla="val -73333"/>
              <a:gd name="adj2" fmla="val -259375"/>
            </a:avLst>
          </a:prstGeom>
          <a:solidFill>
            <a:srgbClr val="FFFFFF"/>
          </a:solidFill>
          <a:ln w="28575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0000" tIns="46800" rIns="90000" bIns="46800"/>
          <a:lstStyle/>
          <a:p>
            <a:pPr algn="ctr" eaLnBrk="0" fontAlgn="base" hangingPunct="0">
              <a:spcBef>
                <a:spcPct val="0"/>
              </a:spcBef>
              <a:buSzPct val="100000"/>
              <a:buFontTx/>
            </a:pPr>
            <a:endParaRPr lang="zh-CN" altLang="en-US" sz="1800" b="0" strike="noStrike" noProof="1">
              <a:solidFill>
                <a:srgbClr val="FF3300"/>
              </a:solidFill>
              <a:effectLst>
                <a:outerShdw blurRad="38100" dist="38100" dir="2700000">
                  <a:srgbClr val="000000"/>
                </a:outerShdw>
              </a:effectLst>
              <a:latin typeface="Arial" panose="020B0604020202020204"/>
              <a:ea typeface="微软雅黑" panose="020B0503020204020204" pitchFamily="34" charset="-122"/>
            </a:endParaRPr>
          </a:p>
        </p:txBody>
      </p:sp>
      <p:sp>
        <p:nvSpPr>
          <p:cNvPr id="2166" name="AutoShape 12"/>
          <p:cNvSpPr/>
          <p:nvPr/>
        </p:nvSpPr>
        <p:spPr>
          <a:xfrm>
            <a:off x="8305800" y="2209800"/>
            <a:ext cx="1079500" cy="504825"/>
          </a:xfrm>
          <a:prstGeom prst="wedgeRectCallout">
            <a:avLst>
              <a:gd name="adj1" fmla="val -65736"/>
              <a:gd name="adj2" fmla="val 133333"/>
            </a:avLst>
          </a:prstGeom>
          <a:solidFill>
            <a:srgbClr val="FFFFFF"/>
          </a:solidFill>
          <a:ln w="28575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0000" tIns="46800" rIns="90000" bIns="46800"/>
          <a:lstStyle/>
          <a:p>
            <a:pPr algn="ctr" eaLnBrk="0" fontAlgn="base" hangingPunct="0">
              <a:spcBef>
                <a:spcPct val="0"/>
              </a:spcBef>
              <a:buSzPct val="100000"/>
              <a:buFontTx/>
            </a:pPr>
            <a:endParaRPr lang="zh-CN" altLang="en-US" sz="1800" b="0" strike="noStrike" noProof="1">
              <a:solidFill>
                <a:srgbClr val="FF3300"/>
              </a:solidFill>
              <a:effectLst>
                <a:outerShdw blurRad="38100" dist="38100" dir="2700000">
                  <a:srgbClr val="000000"/>
                </a:outerShdw>
              </a:effectLst>
              <a:latin typeface="Arial" panose="020B0604020202020204"/>
              <a:ea typeface="微软雅黑" panose="020B0503020204020204" pitchFamily="34" charset="-122"/>
            </a:endParaRPr>
          </a:p>
        </p:txBody>
      </p:sp>
      <p:sp>
        <p:nvSpPr>
          <p:cNvPr id="2167" name="AutoShape 13"/>
          <p:cNvSpPr/>
          <p:nvPr/>
        </p:nvSpPr>
        <p:spPr>
          <a:xfrm>
            <a:off x="9444038" y="3276600"/>
            <a:ext cx="1223963" cy="576263"/>
          </a:xfrm>
          <a:prstGeom prst="wedgeRectCallout">
            <a:avLst>
              <a:gd name="adj1" fmla="val -71403"/>
              <a:gd name="adj2" fmla="val -27412"/>
            </a:avLst>
          </a:prstGeom>
          <a:solidFill>
            <a:srgbClr val="FFFFFF"/>
          </a:solidFill>
          <a:ln w="28575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0000" tIns="46800" rIns="90000" bIns="46800"/>
          <a:lstStyle/>
          <a:p>
            <a:pPr algn="ctr" eaLnBrk="0" fontAlgn="base" hangingPunct="0">
              <a:spcBef>
                <a:spcPct val="0"/>
              </a:spcBef>
              <a:buSzPct val="100000"/>
              <a:buFontTx/>
            </a:pPr>
            <a:endParaRPr lang="zh-CN" altLang="en-US" sz="1800" b="0" strike="noStrike" noProof="1">
              <a:solidFill>
                <a:srgbClr val="FF3300"/>
              </a:solidFill>
              <a:effectLst>
                <a:outerShdw blurRad="38100" dist="38100" dir="2700000">
                  <a:srgbClr val="000000"/>
                </a:outerShdw>
              </a:effectLst>
              <a:latin typeface="Arial" panose="020B0604020202020204"/>
              <a:ea typeface="微软雅黑" panose="020B0503020204020204" pitchFamily="34" charset="-122"/>
            </a:endParaRPr>
          </a:p>
        </p:txBody>
      </p:sp>
      <p:sp>
        <p:nvSpPr>
          <p:cNvPr id="2168" name="Text Box 14"/>
          <p:cNvSpPr/>
          <p:nvPr/>
        </p:nvSpPr>
        <p:spPr>
          <a:xfrm>
            <a:off x="8382000" y="685800"/>
            <a:ext cx="942975" cy="396875"/>
          </a:xfrm>
          <a:prstGeom prst="rect">
            <a:avLst/>
          </a:prstGeom>
          <a:noFill/>
          <a:ln w="9525">
            <a:noFill/>
          </a:ln>
        </p:spPr>
        <p:txBody>
          <a:bodyPr wrap="none" lIns="90000" tIns="46800" rIns="90000" bIns="46800"/>
          <a:lstStyle/>
          <a:p>
            <a:pPr eaLnBrk="0" fontAlgn="base" hangingPunct="0">
              <a:spcBef>
                <a:spcPct val="0"/>
              </a:spcBef>
              <a:buSzPct val="100000"/>
              <a:buFontTx/>
            </a:pPr>
            <a:r>
              <a:rPr lang="zh-CN" altLang="en-US" sz="2000" strike="noStrike" noProof="1">
                <a:solidFill>
                  <a:srgbClr val="0000CC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/>
                <a:ea typeface="微软雅黑" panose="020B0503020204020204" pitchFamily="34" charset="-122"/>
                <a:cs typeface="+mn-cs"/>
              </a:rPr>
              <a:t>俄罗斯</a:t>
            </a:r>
            <a:endParaRPr lang="zh-CN" altLang="en-US" sz="2000" strike="noStrike" noProof="1">
              <a:solidFill>
                <a:srgbClr val="0000CC"/>
              </a:solidFill>
              <a:effectLst>
                <a:outerShdw blurRad="38100" dist="38100" dir="2700000">
                  <a:srgbClr val="000000"/>
                </a:outerShdw>
              </a:effectLst>
              <a:latin typeface="Arial" panose="020B0604020202020204"/>
              <a:ea typeface="微软雅黑" panose="020B0503020204020204" pitchFamily="34" charset="-122"/>
            </a:endParaRPr>
          </a:p>
        </p:txBody>
      </p:sp>
      <p:sp>
        <p:nvSpPr>
          <p:cNvPr id="2169" name="Text Box 15"/>
          <p:cNvSpPr/>
          <p:nvPr/>
        </p:nvSpPr>
        <p:spPr>
          <a:xfrm>
            <a:off x="8458200" y="2286000"/>
            <a:ext cx="688975" cy="396875"/>
          </a:xfrm>
          <a:prstGeom prst="rect">
            <a:avLst/>
          </a:prstGeom>
          <a:noFill/>
          <a:ln w="9525">
            <a:noFill/>
          </a:ln>
        </p:spPr>
        <p:txBody>
          <a:bodyPr wrap="none" lIns="90000" tIns="46800" rIns="90000" bIns="46800"/>
          <a:lstStyle/>
          <a:p>
            <a:pPr eaLnBrk="0" fontAlgn="base" hangingPunct="0">
              <a:spcBef>
                <a:spcPct val="0"/>
              </a:spcBef>
              <a:buSzPct val="100000"/>
              <a:buFontTx/>
            </a:pPr>
            <a:r>
              <a:rPr lang="zh-CN" altLang="en-US" sz="2000" strike="noStrike" noProof="1">
                <a:solidFill>
                  <a:srgbClr val="0000CC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/>
                <a:ea typeface="微软雅黑" panose="020B0503020204020204" pitchFamily="34" charset="-122"/>
                <a:cs typeface="+mn-cs"/>
              </a:rPr>
              <a:t>朝鲜</a:t>
            </a:r>
            <a:endParaRPr lang="zh-CN" altLang="en-US" sz="2000" strike="noStrike" noProof="1">
              <a:solidFill>
                <a:srgbClr val="0000CC"/>
              </a:solidFill>
              <a:effectLst>
                <a:outerShdw blurRad="38100" dist="38100" dir="2700000">
                  <a:srgbClr val="000000"/>
                </a:outerShdw>
              </a:effectLst>
              <a:latin typeface="Arial" panose="020B0604020202020204"/>
              <a:ea typeface="微软雅黑" panose="020B0503020204020204" pitchFamily="34" charset="-122"/>
            </a:endParaRPr>
          </a:p>
        </p:txBody>
      </p:sp>
      <p:sp>
        <p:nvSpPr>
          <p:cNvPr id="2170" name="Text Box 16"/>
          <p:cNvSpPr/>
          <p:nvPr/>
        </p:nvSpPr>
        <p:spPr>
          <a:xfrm>
            <a:off x="8077200" y="4114800"/>
            <a:ext cx="688975" cy="396875"/>
          </a:xfrm>
          <a:prstGeom prst="rect">
            <a:avLst/>
          </a:prstGeom>
          <a:noFill/>
          <a:ln w="9525">
            <a:noFill/>
          </a:ln>
        </p:spPr>
        <p:txBody>
          <a:bodyPr wrap="none" lIns="90000" tIns="46800" rIns="90000" bIns="46800"/>
          <a:lstStyle/>
          <a:p>
            <a:pPr eaLnBrk="0" fontAlgn="base" hangingPunct="0">
              <a:spcBef>
                <a:spcPct val="0"/>
              </a:spcBef>
              <a:buSzPct val="100000"/>
              <a:buFontTx/>
            </a:pPr>
            <a:r>
              <a:rPr lang="zh-CN" altLang="en-US" sz="2000" strike="noStrike" noProof="1">
                <a:solidFill>
                  <a:srgbClr val="0000CC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/>
                <a:ea typeface="微软雅黑" panose="020B0503020204020204" pitchFamily="34" charset="-122"/>
                <a:cs typeface="+mn-cs"/>
              </a:rPr>
              <a:t>韩国</a:t>
            </a:r>
            <a:endParaRPr lang="zh-CN" altLang="en-US" sz="2000" strike="noStrike" noProof="1">
              <a:solidFill>
                <a:srgbClr val="0000CC"/>
              </a:solidFill>
              <a:effectLst>
                <a:outerShdw blurRad="38100" dist="38100" dir="2700000">
                  <a:srgbClr val="000000"/>
                </a:outerShdw>
              </a:effectLst>
              <a:latin typeface="Arial" panose="020B0604020202020204"/>
              <a:ea typeface="微软雅黑" panose="020B0503020204020204" pitchFamily="34" charset="-122"/>
            </a:endParaRPr>
          </a:p>
        </p:txBody>
      </p:sp>
      <p:sp>
        <p:nvSpPr>
          <p:cNvPr id="2171" name="Text Box 17"/>
          <p:cNvSpPr/>
          <p:nvPr/>
        </p:nvSpPr>
        <p:spPr>
          <a:xfrm>
            <a:off x="9677400" y="3352800"/>
            <a:ext cx="688975" cy="396875"/>
          </a:xfrm>
          <a:prstGeom prst="rect">
            <a:avLst/>
          </a:prstGeom>
          <a:noFill/>
          <a:ln w="9525">
            <a:noFill/>
          </a:ln>
        </p:spPr>
        <p:txBody>
          <a:bodyPr wrap="none" lIns="90000" tIns="46800" rIns="90000" bIns="46800"/>
          <a:lstStyle/>
          <a:p>
            <a:pPr eaLnBrk="0" fontAlgn="base" hangingPunct="0">
              <a:spcBef>
                <a:spcPct val="0"/>
              </a:spcBef>
              <a:buSzPct val="100000"/>
              <a:buFontTx/>
            </a:pPr>
            <a:r>
              <a:rPr lang="zh-CN" altLang="en-US" sz="2000" strike="noStrike" noProof="1">
                <a:solidFill>
                  <a:srgbClr val="0000CC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/>
                <a:ea typeface="微软雅黑" panose="020B0503020204020204" pitchFamily="34" charset="-122"/>
                <a:cs typeface="+mn-cs"/>
              </a:rPr>
              <a:t>日本</a:t>
            </a:r>
            <a:endParaRPr lang="zh-CN" altLang="en-US" sz="2000" strike="noStrike" noProof="1">
              <a:solidFill>
                <a:srgbClr val="0000CC"/>
              </a:solidFill>
              <a:effectLst>
                <a:outerShdw blurRad="38100" dist="38100" dir="2700000">
                  <a:srgbClr val="000000"/>
                </a:outerShdw>
              </a:effectLst>
              <a:latin typeface="Arial" panose="020B0604020202020204"/>
              <a:ea typeface="微软雅黑" panose="020B0503020204020204" pitchFamily="34" charset="-122"/>
            </a:endParaRPr>
          </a:p>
        </p:txBody>
      </p:sp>
      <p:sp>
        <p:nvSpPr>
          <p:cNvPr id="2172" name="Text Box 18"/>
          <p:cNvSpPr/>
          <p:nvPr/>
        </p:nvSpPr>
        <p:spPr>
          <a:xfrm>
            <a:off x="8839200" y="5105400"/>
            <a:ext cx="942975" cy="396875"/>
          </a:xfrm>
          <a:prstGeom prst="rect">
            <a:avLst/>
          </a:prstGeom>
          <a:noFill/>
          <a:ln w="9525">
            <a:noFill/>
          </a:ln>
        </p:spPr>
        <p:txBody>
          <a:bodyPr wrap="none" lIns="90000" tIns="46800" rIns="90000" bIns="46800"/>
          <a:lstStyle/>
          <a:p>
            <a:pPr eaLnBrk="0" fontAlgn="base" hangingPunct="0">
              <a:spcBef>
                <a:spcPct val="0"/>
              </a:spcBef>
              <a:buSzPct val="100000"/>
              <a:buFontTx/>
            </a:pPr>
            <a:r>
              <a:rPr lang="zh-CN" altLang="en-US" sz="2000" strike="noStrike" noProof="1">
                <a:solidFill>
                  <a:srgbClr val="0000CC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/>
                <a:ea typeface="微软雅黑" panose="020B0503020204020204" pitchFamily="34" charset="-122"/>
                <a:cs typeface="+mn-cs"/>
              </a:rPr>
              <a:t>菲律宾</a:t>
            </a:r>
            <a:endParaRPr lang="zh-CN" altLang="en-US" sz="2000" strike="noStrike" noProof="1">
              <a:solidFill>
                <a:srgbClr val="0000CC"/>
              </a:solidFill>
              <a:effectLst>
                <a:outerShdw blurRad="38100" dist="38100" dir="2700000">
                  <a:srgbClr val="000000"/>
                </a:outerShdw>
              </a:effectLst>
              <a:latin typeface="Arial" panose="020B0604020202020204"/>
              <a:ea typeface="微软雅黑" panose="020B0503020204020204" pitchFamily="34" charset="-122"/>
            </a:endParaRPr>
          </a:p>
        </p:txBody>
      </p:sp>
      <p:sp>
        <p:nvSpPr>
          <p:cNvPr id="2173" name="Text Box 20"/>
          <p:cNvSpPr/>
          <p:nvPr/>
        </p:nvSpPr>
        <p:spPr>
          <a:xfrm>
            <a:off x="4724400" y="3810000"/>
            <a:ext cx="942975" cy="396875"/>
          </a:xfrm>
          <a:prstGeom prst="rect">
            <a:avLst/>
          </a:prstGeom>
          <a:noFill/>
          <a:ln w="9525">
            <a:noFill/>
          </a:ln>
        </p:spPr>
        <p:txBody>
          <a:bodyPr wrap="none" lIns="90000" tIns="46800" rIns="90000" bIns="46800"/>
          <a:lstStyle/>
          <a:p>
            <a:pPr eaLnBrk="0" fontAlgn="base" hangingPunct="0">
              <a:spcBef>
                <a:spcPct val="0"/>
              </a:spcBef>
              <a:buSzPct val="100000"/>
              <a:buFontTx/>
            </a:pPr>
            <a:r>
              <a:rPr lang="zh-CN" altLang="en-US" sz="2000" strike="noStrike" noProof="1">
                <a:solidFill>
                  <a:srgbClr val="0000CC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/>
                <a:ea typeface="微软雅黑" panose="020B0503020204020204" pitchFamily="34" charset="-122"/>
                <a:cs typeface="+mn-cs"/>
              </a:rPr>
              <a:t>尼泊尔</a:t>
            </a:r>
            <a:endParaRPr lang="zh-CN" altLang="en-US" sz="2000" strike="noStrike" noProof="1">
              <a:solidFill>
                <a:srgbClr val="0000CC"/>
              </a:solidFill>
              <a:effectLst>
                <a:outerShdw blurRad="38100" dist="38100" dir="2700000">
                  <a:srgbClr val="000000"/>
                </a:outerShdw>
              </a:effectLst>
              <a:latin typeface="Arial" panose="020B0604020202020204"/>
              <a:ea typeface="微软雅黑" panose="020B0503020204020204" pitchFamily="34" charset="-122"/>
            </a:endParaRPr>
          </a:p>
        </p:txBody>
      </p:sp>
      <p:sp>
        <p:nvSpPr>
          <p:cNvPr id="2174" name="Text Box 21"/>
          <p:cNvSpPr/>
          <p:nvPr/>
        </p:nvSpPr>
        <p:spPr>
          <a:xfrm>
            <a:off x="3048000" y="5410200"/>
            <a:ext cx="688975" cy="396875"/>
          </a:xfrm>
          <a:prstGeom prst="rect">
            <a:avLst/>
          </a:prstGeom>
          <a:noFill/>
          <a:ln w="9525">
            <a:noFill/>
          </a:ln>
        </p:spPr>
        <p:txBody>
          <a:bodyPr wrap="none" lIns="90000" tIns="46800" rIns="90000" bIns="46800"/>
          <a:lstStyle/>
          <a:p>
            <a:pPr eaLnBrk="0" fontAlgn="base" hangingPunct="0">
              <a:spcBef>
                <a:spcPct val="0"/>
              </a:spcBef>
              <a:buSzPct val="100000"/>
              <a:buFontTx/>
            </a:pPr>
            <a:r>
              <a:rPr lang="zh-CN" altLang="en-US" sz="2000" strike="noStrike" noProof="1">
                <a:solidFill>
                  <a:srgbClr val="0000CC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/>
                <a:ea typeface="微软雅黑" panose="020B0503020204020204" pitchFamily="34" charset="-122"/>
                <a:cs typeface="+mn-cs"/>
              </a:rPr>
              <a:t>印度</a:t>
            </a:r>
            <a:endParaRPr lang="zh-CN" altLang="en-US" sz="2000" strike="noStrike" noProof="1">
              <a:solidFill>
                <a:srgbClr val="0000CC"/>
              </a:solidFill>
              <a:effectLst>
                <a:outerShdw blurRad="38100" dist="38100" dir="2700000">
                  <a:srgbClr val="000000"/>
                </a:outerShdw>
              </a:effectLst>
              <a:latin typeface="Arial" panose="020B0604020202020204"/>
              <a:ea typeface="微软雅黑" panose="020B0503020204020204" pitchFamily="34" charset="-122"/>
            </a:endParaRPr>
          </a:p>
        </p:txBody>
      </p:sp>
      <p:sp>
        <p:nvSpPr>
          <p:cNvPr id="2175" name="Text Box 22"/>
          <p:cNvSpPr/>
          <p:nvPr/>
        </p:nvSpPr>
        <p:spPr>
          <a:xfrm>
            <a:off x="2209800" y="4267200"/>
            <a:ext cx="1196975" cy="396875"/>
          </a:xfrm>
          <a:prstGeom prst="rect">
            <a:avLst/>
          </a:prstGeom>
          <a:noFill/>
          <a:ln w="9525">
            <a:noFill/>
          </a:ln>
        </p:spPr>
        <p:txBody>
          <a:bodyPr wrap="none" lIns="90000" tIns="46800" rIns="90000" bIns="46800"/>
          <a:lstStyle/>
          <a:p>
            <a:pPr eaLnBrk="0" fontAlgn="base" hangingPunct="0">
              <a:spcBef>
                <a:spcPct val="0"/>
              </a:spcBef>
              <a:buSzPct val="100000"/>
              <a:buFontTx/>
            </a:pPr>
            <a:r>
              <a:rPr lang="zh-CN" altLang="en-US" sz="2000" strike="noStrike" noProof="1">
                <a:solidFill>
                  <a:srgbClr val="0000CC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/>
                <a:ea typeface="微软雅黑" panose="020B0503020204020204" pitchFamily="34" charset="-122"/>
                <a:cs typeface="+mn-cs"/>
              </a:rPr>
              <a:t>巴基斯坦</a:t>
            </a:r>
            <a:endParaRPr lang="zh-CN" altLang="en-US" sz="2000" strike="noStrike" noProof="1">
              <a:solidFill>
                <a:srgbClr val="0000CC"/>
              </a:solidFill>
              <a:effectLst>
                <a:outerShdw blurRad="38100" dist="38100" dir="2700000">
                  <a:srgbClr val="000000"/>
                </a:outerShdw>
              </a:effectLst>
              <a:latin typeface="Arial" panose="020B0604020202020204"/>
              <a:ea typeface="微软雅黑" panose="020B0503020204020204" pitchFamily="34" charset="-122"/>
            </a:endParaRPr>
          </a:p>
        </p:txBody>
      </p:sp>
      <p:sp>
        <p:nvSpPr>
          <p:cNvPr id="2176" name="Text Box 23"/>
          <p:cNvSpPr/>
          <p:nvPr/>
        </p:nvSpPr>
        <p:spPr>
          <a:xfrm>
            <a:off x="6934200" y="6096000"/>
            <a:ext cx="688975" cy="396875"/>
          </a:xfrm>
          <a:prstGeom prst="rect">
            <a:avLst/>
          </a:prstGeom>
          <a:noFill/>
          <a:ln w="9525">
            <a:noFill/>
          </a:ln>
        </p:spPr>
        <p:txBody>
          <a:bodyPr wrap="none" lIns="90000" tIns="46800" rIns="90000" bIns="46800"/>
          <a:lstStyle/>
          <a:p>
            <a:pPr eaLnBrk="0" fontAlgn="base" hangingPunct="0">
              <a:spcBef>
                <a:spcPct val="0"/>
              </a:spcBef>
              <a:buSzPct val="100000"/>
              <a:buFontTx/>
            </a:pPr>
            <a:r>
              <a:rPr lang="zh-CN" altLang="en-US" sz="2000" strike="noStrike" noProof="1">
                <a:solidFill>
                  <a:srgbClr val="0000CC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/>
                <a:ea typeface="微软雅黑" panose="020B0503020204020204" pitchFamily="34" charset="-122"/>
                <a:cs typeface="+mn-cs"/>
              </a:rPr>
              <a:t>越南</a:t>
            </a:r>
            <a:endParaRPr lang="zh-CN" altLang="en-US" sz="2000" strike="noStrike" noProof="1">
              <a:solidFill>
                <a:srgbClr val="0000CC"/>
              </a:solidFill>
              <a:effectLst>
                <a:outerShdw blurRad="38100" dist="38100" dir="2700000">
                  <a:srgbClr val="000000"/>
                </a:outerShdw>
              </a:effectLst>
              <a:latin typeface="Arial" panose="020B0604020202020204"/>
              <a:ea typeface="微软雅黑" panose="020B0503020204020204" pitchFamily="34" charset="-122"/>
            </a:endParaRPr>
          </a:p>
        </p:txBody>
      </p:sp>
      <p:sp>
        <p:nvSpPr>
          <p:cNvPr id="2177" name="Text Box 24"/>
          <p:cNvSpPr/>
          <p:nvPr/>
        </p:nvSpPr>
        <p:spPr>
          <a:xfrm>
            <a:off x="5257800" y="1600200"/>
            <a:ext cx="688975" cy="396875"/>
          </a:xfrm>
          <a:prstGeom prst="rect">
            <a:avLst/>
          </a:prstGeom>
          <a:noFill/>
          <a:ln w="9525">
            <a:noFill/>
          </a:ln>
        </p:spPr>
        <p:txBody>
          <a:bodyPr wrap="none" lIns="90000" tIns="46800" rIns="90000" bIns="46800"/>
          <a:lstStyle/>
          <a:p>
            <a:pPr eaLnBrk="0" fontAlgn="base" hangingPunct="0">
              <a:spcBef>
                <a:spcPct val="0"/>
              </a:spcBef>
              <a:buSzPct val="100000"/>
              <a:buFontTx/>
            </a:pPr>
            <a:r>
              <a:rPr lang="zh-CN" altLang="en-US" sz="2000" strike="noStrike" noProof="1">
                <a:solidFill>
                  <a:srgbClr val="0000CC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/>
                <a:ea typeface="微软雅黑" panose="020B0503020204020204" pitchFamily="34" charset="-122"/>
                <a:cs typeface="+mn-cs"/>
              </a:rPr>
              <a:t>蒙古</a:t>
            </a:r>
            <a:endParaRPr lang="zh-CN" altLang="en-US" sz="2000" strike="noStrike" noProof="1">
              <a:solidFill>
                <a:srgbClr val="0000CC"/>
              </a:solidFill>
              <a:effectLst>
                <a:outerShdw blurRad="38100" dist="38100" dir="2700000">
                  <a:srgbClr val="000000"/>
                </a:outerShdw>
              </a:effectLst>
              <a:latin typeface="Arial" panose="020B0604020202020204"/>
              <a:ea typeface="微软雅黑" panose="020B0503020204020204" pitchFamily="34" charset="-122"/>
            </a:endParaRPr>
          </a:p>
        </p:txBody>
      </p:sp>
      <p:sp>
        <p:nvSpPr>
          <p:cNvPr id="2178" name="Text Box 26"/>
          <p:cNvSpPr/>
          <p:nvPr/>
        </p:nvSpPr>
        <p:spPr>
          <a:xfrm>
            <a:off x="343535" y="228600"/>
            <a:ext cx="5904865" cy="519430"/>
          </a:xfrm>
          <a:prstGeom prst="rect">
            <a:avLst/>
          </a:prstGeom>
          <a:noFill/>
          <a:ln w="9525">
            <a:noFill/>
          </a:ln>
        </p:spPr>
        <p:txBody>
          <a:bodyPr lIns="90000" tIns="46800" rIns="90000" bIns="46800"/>
          <a:lstStyle/>
          <a:p>
            <a:pPr eaLnBrk="0" fontAlgn="base" hangingPunct="0">
              <a:spcBef>
                <a:spcPct val="0"/>
              </a:spcBef>
              <a:buSzPct val="100000"/>
              <a:buFontTx/>
            </a:pPr>
            <a:r>
              <a:rPr lang="zh-CN" altLang="en-US" sz="2800" strike="noStrike" noProof="1">
                <a:solidFill>
                  <a:srgbClr val="FF00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/>
                <a:ea typeface="微软雅黑" panose="020B0503020204020204" pitchFamily="34" charset="-122"/>
                <a:cs typeface="+mn-cs"/>
              </a:rPr>
              <a:t>你能说出这些国家的名称吗</a:t>
            </a:r>
            <a:r>
              <a:rPr lang="en-US" altLang="zh-CN" sz="2800" strike="noStrike" noProof="1">
                <a:solidFill>
                  <a:srgbClr val="FF00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/>
                <a:ea typeface="微软雅黑" panose="020B0503020204020204" pitchFamily="34" charset="-122"/>
                <a:cs typeface="+mn-cs"/>
              </a:rPr>
              <a:t>?</a:t>
            </a:r>
          </a:p>
        </p:txBody>
      </p:sp>
      <p:sp>
        <p:nvSpPr>
          <p:cNvPr id="2179" name="AutoShape 27"/>
          <p:cNvSpPr/>
          <p:nvPr/>
        </p:nvSpPr>
        <p:spPr>
          <a:xfrm>
            <a:off x="1905000" y="1295400"/>
            <a:ext cx="1800225" cy="719138"/>
          </a:xfrm>
          <a:prstGeom prst="wedgeRectCallout">
            <a:avLst>
              <a:gd name="adj1" fmla="val 44620"/>
              <a:gd name="adj2" fmla="val 90176"/>
            </a:avLst>
          </a:prstGeom>
          <a:solidFill>
            <a:srgbClr val="FFFFFF"/>
          </a:solidFill>
          <a:ln w="28575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0000" tIns="46800" rIns="90000" bIns="46800"/>
          <a:lstStyle/>
          <a:p>
            <a:pPr algn="ctr" eaLnBrk="0" fontAlgn="base" hangingPunct="0">
              <a:spcBef>
                <a:spcPct val="0"/>
              </a:spcBef>
              <a:buSzPct val="100000"/>
              <a:buFontTx/>
            </a:pPr>
            <a:endParaRPr lang="zh-CN" altLang="en-US" sz="1800" strike="noStrike" noProof="1">
              <a:effectLst>
                <a:outerShdw blurRad="38100" dist="38100" dir="2700000">
                  <a:srgbClr val="FFFFFF"/>
                </a:outerShdw>
              </a:effectLst>
              <a:latin typeface="Arial" panose="020B0604020202020204"/>
              <a:ea typeface="微软雅黑" panose="020B0503020204020204" pitchFamily="34" charset="-122"/>
            </a:endParaRPr>
          </a:p>
        </p:txBody>
      </p:sp>
      <p:sp>
        <p:nvSpPr>
          <p:cNvPr id="2180" name="Text Box 28"/>
          <p:cNvSpPr/>
          <p:nvPr/>
        </p:nvSpPr>
        <p:spPr>
          <a:xfrm>
            <a:off x="2057400" y="1447800"/>
            <a:ext cx="1524000" cy="396875"/>
          </a:xfrm>
          <a:prstGeom prst="rect">
            <a:avLst/>
          </a:prstGeom>
          <a:noFill/>
          <a:ln w="9525">
            <a:noFill/>
          </a:ln>
        </p:spPr>
        <p:txBody>
          <a:bodyPr lIns="90000" tIns="46800" rIns="90000" bIns="46800"/>
          <a:lstStyle/>
          <a:p>
            <a:pPr eaLnBrk="0" fontAlgn="base" hangingPunct="0">
              <a:spcBef>
                <a:spcPct val="0"/>
              </a:spcBef>
              <a:buSzPct val="100000"/>
              <a:buFontTx/>
            </a:pPr>
            <a:r>
              <a:rPr lang="zh-CN" altLang="en-US" sz="2000" strike="noStrike" noProof="1">
                <a:solidFill>
                  <a:srgbClr val="0000CC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/>
                <a:ea typeface="微软雅黑" panose="020B0503020204020204" pitchFamily="34" charset="-122"/>
                <a:cs typeface="+mn-cs"/>
              </a:rPr>
              <a:t>哈萨克斯坦</a:t>
            </a:r>
            <a:endParaRPr lang="zh-CN" altLang="en-US" sz="2000" strike="noStrike" noProof="1">
              <a:solidFill>
                <a:srgbClr val="0000CC"/>
              </a:solidFill>
              <a:effectLst>
                <a:outerShdw blurRad="38100" dist="38100" dir="2700000">
                  <a:srgbClr val="000000"/>
                </a:outerShdw>
              </a:effectLst>
              <a:latin typeface="Arial" panose="020B0604020202020204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>
    <p:cut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stdmapchina2"/>
          <p:cNvPicPr>
            <a:picLocks noChangeAspect="1"/>
          </p:cNvPicPr>
          <p:nvPr/>
        </p:nvPicPr>
        <p:blipFill>
          <a:blip r:embed="rId2">
            <a:lum bright="-18002" contrast="17999"/>
          </a:blip>
          <a:stretch>
            <a:fillRect/>
          </a:stretch>
        </p:blipFill>
        <p:spPr>
          <a:xfrm>
            <a:off x="3352800" y="0"/>
            <a:ext cx="56769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184" name="AutoShape 3"/>
          <p:cNvSpPr/>
          <p:nvPr/>
        </p:nvSpPr>
        <p:spPr>
          <a:xfrm>
            <a:off x="8229600" y="1295400"/>
            <a:ext cx="1676400" cy="914400"/>
          </a:xfrm>
          <a:prstGeom prst="wedgeEllipseCallout">
            <a:avLst>
              <a:gd name="adj1" fmla="val -72824"/>
              <a:gd name="adj2" fmla="val 41667"/>
            </a:avLst>
          </a:prstGeom>
          <a:solidFill>
            <a:srgbClr val="FFFF99">
              <a:alpha val="50195"/>
            </a:srgbClr>
          </a:solidFill>
          <a:ln w="28575" cap="flat" cmpd="sng">
            <a:solidFill>
              <a:srgbClr val="0000CC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lstStyle/>
          <a:p>
            <a:pPr algn="ctr" fontAlgn="base">
              <a:spcBef>
                <a:spcPct val="0"/>
              </a:spcBef>
              <a:buSzPct val="100000"/>
              <a:buFontTx/>
            </a:pPr>
            <a:r>
              <a:rPr lang="en-US" altLang="zh-CN" sz="3200" i="1" strike="noStrike" noProof="1">
                <a:solidFill>
                  <a:srgbClr val="0000CC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</a:rPr>
              <a:t>1</a:t>
            </a:r>
          </a:p>
        </p:txBody>
      </p:sp>
      <p:sp>
        <p:nvSpPr>
          <p:cNvPr id="2185" name="Text Box 4"/>
          <p:cNvSpPr/>
          <p:nvPr/>
        </p:nvSpPr>
        <p:spPr>
          <a:xfrm>
            <a:off x="8001000" y="2286000"/>
            <a:ext cx="1295400" cy="579438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fontAlgn="base">
              <a:buSzPct val="100000"/>
              <a:buFontTx/>
            </a:pPr>
            <a:r>
              <a:rPr lang="en-US" altLang="zh-CN" sz="3200" i="1" strike="noStrike" noProof="1">
                <a:solidFill>
                  <a:srgbClr val="0000CC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</a:rPr>
              <a:t>2</a:t>
            </a:r>
            <a:endParaRPr lang="en-US" altLang="zh-CN" sz="3200" i="1" strike="noStrike" noProof="1">
              <a:solidFill>
                <a:srgbClr val="0000CC"/>
              </a:solidFill>
              <a:effectLst>
                <a:outerShdw blurRad="38100" dist="38100" dir="2700000">
                  <a:srgbClr val="000000"/>
                </a:outerShdw>
              </a:effectLst>
              <a:ea typeface="微软雅黑" panose="020B0503020204020204" pitchFamily="34" charset="-122"/>
            </a:endParaRPr>
          </a:p>
        </p:txBody>
      </p:sp>
      <p:sp>
        <p:nvSpPr>
          <p:cNvPr id="2186" name="Text Box 5"/>
          <p:cNvSpPr/>
          <p:nvPr/>
        </p:nvSpPr>
        <p:spPr>
          <a:xfrm>
            <a:off x="8229600" y="3124200"/>
            <a:ext cx="1752600" cy="579438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fontAlgn="base">
              <a:buSzPct val="100000"/>
              <a:buFontTx/>
            </a:pPr>
            <a:r>
              <a:rPr lang="en-US" altLang="zh-CN" sz="3200" i="1" strike="noStrike" noProof="1">
                <a:solidFill>
                  <a:srgbClr val="0000CC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</a:rPr>
              <a:t>3</a:t>
            </a:r>
            <a:endParaRPr lang="en-US" altLang="zh-CN" sz="3200" i="1" strike="noStrike" noProof="1">
              <a:solidFill>
                <a:srgbClr val="0000CC"/>
              </a:solidFill>
              <a:effectLst>
                <a:outerShdw blurRad="38100" dist="38100" dir="2700000">
                  <a:srgbClr val="000000"/>
                </a:outerShdw>
              </a:effectLst>
              <a:ea typeface="微软雅黑" panose="020B0503020204020204" pitchFamily="34" charset="-122"/>
            </a:endParaRPr>
          </a:p>
        </p:txBody>
      </p:sp>
      <p:sp>
        <p:nvSpPr>
          <p:cNvPr id="2188" name="Text Box 7"/>
          <p:cNvSpPr/>
          <p:nvPr/>
        </p:nvSpPr>
        <p:spPr>
          <a:xfrm>
            <a:off x="73025" y="0"/>
            <a:ext cx="4789488" cy="579438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fontAlgn="base">
              <a:buSzPct val="100000"/>
              <a:buFontTx/>
            </a:pPr>
            <a:r>
              <a:rPr lang="zh-CN" altLang="en-US" sz="3200" strike="noStrike" noProof="1">
                <a:solidFill>
                  <a:srgbClr val="FF00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/>
                <a:ea typeface="微软雅黑" panose="020B0503020204020204" pitchFamily="34" charset="-122"/>
                <a:cs typeface="+mn-cs"/>
              </a:rPr>
              <a:t>我国濒临的海洋</a:t>
            </a:r>
            <a:endParaRPr lang="zh-CN" altLang="en-US" sz="3200" strike="noStrike" noProof="1">
              <a:solidFill>
                <a:srgbClr val="FF0000"/>
              </a:solidFill>
              <a:effectLst>
                <a:outerShdw blurRad="38100" dist="38100" dir="2700000">
                  <a:srgbClr val="000000"/>
                </a:outerShdw>
              </a:effectLst>
              <a:latin typeface="Arial" panose="020B0604020202020204"/>
              <a:ea typeface="微软雅黑" panose="020B0503020204020204" pitchFamily="34" charset="-122"/>
            </a:endParaRPr>
          </a:p>
        </p:txBody>
      </p:sp>
      <p:sp>
        <p:nvSpPr>
          <p:cNvPr id="2" name="Text Box 5"/>
          <p:cNvSpPr/>
          <p:nvPr/>
        </p:nvSpPr>
        <p:spPr>
          <a:xfrm>
            <a:off x="7277100" y="4281170"/>
            <a:ext cx="1752600" cy="579438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fontAlgn="base">
              <a:buSzPct val="100000"/>
              <a:buFontTx/>
            </a:pPr>
            <a:r>
              <a:rPr lang="en-US" altLang="zh-CN" sz="3200" i="1" strike="noStrike" noProof="1">
                <a:solidFill>
                  <a:srgbClr val="0000CC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</a:rPr>
              <a:t>4</a:t>
            </a:r>
            <a:endParaRPr lang="en-US" altLang="zh-CN" sz="3200" i="1" strike="noStrike" noProof="1">
              <a:solidFill>
                <a:srgbClr val="0000CC"/>
              </a:solidFill>
              <a:effectLst>
                <a:outerShdw blurRad="38100" dist="38100" dir="2700000">
                  <a:srgbClr val="000000"/>
                </a:outerShdw>
              </a:effectLst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>
    <p:cut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stdmapchina2"/>
          <p:cNvPicPr>
            <a:picLocks noChangeAspect="1"/>
          </p:cNvPicPr>
          <p:nvPr/>
        </p:nvPicPr>
        <p:blipFill>
          <a:blip r:embed="rId2">
            <a:lum bright="-18002" contrast="17999"/>
          </a:blip>
          <a:stretch>
            <a:fillRect/>
          </a:stretch>
        </p:blipFill>
        <p:spPr>
          <a:xfrm>
            <a:off x="3352800" y="0"/>
            <a:ext cx="56769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184" name="AutoShape 3"/>
          <p:cNvSpPr/>
          <p:nvPr/>
        </p:nvSpPr>
        <p:spPr>
          <a:xfrm>
            <a:off x="8229600" y="1295400"/>
            <a:ext cx="1676400" cy="914400"/>
          </a:xfrm>
          <a:prstGeom prst="wedgeEllipseCallout">
            <a:avLst>
              <a:gd name="adj1" fmla="val -72824"/>
              <a:gd name="adj2" fmla="val 41667"/>
            </a:avLst>
          </a:prstGeom>
          <a:solidFill>
            <a:srgbClr val="FFFF99">
              <a:alpha val="50195"/>
            </a:srgbClr>
          </a:solidFill>
          <a:ln w="28575" cap="flat" cmpd="sng">
            <a:solidFill>
              <a:srgbClr val="0000CC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lstStyle/>
          <a:p>
            <a:pPr algn="ctr" fontAlgn="base">
              <a:spcBef>
                <a:spcPct val="0"/>
              </a:spcBef>
              <a:buSzPct val="100000"/>
              <a:buFontTx/>
            </a:pPr>
            <a:r>
              <a:rPr lang="zh-CN" altLang="en-US" sz="3200" i="1" strike="noStrike" noProof="1">
                <a:solidFill>
                  <a:srgbClr val="0000CC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</a:rPr>
              <a:t>渤海</a:t>
            </a:r>
            <a:endParaRPr lang="zh-CN" altLang="en-US" sz="3200" i="1" strike="noStrike" noProof="1">
              <a:solidFill>
                <a:srgbClr val="0000CC"/>
              </a:solidFill>
              <a:effectLst>
                <a:outerShdw blurRad="38100" dist="38100" dir="2700000">
                  <a:srgbClr val="000000"/>
                </a:outerShdw>
              </a:effectLst>
              <a:ea typeface="微软雅黑" panose="020B0503020204020204" pitchFamily="34" charset="-122"/>
            </a:endParaRPr>
          </a:p>
        </p:txBody>
      </p:sp>
      <p:sp>
        <p:nvSpPr>
          <p:cNvPr id="2185" name="Text Box 4"/>
          <p:cNvSpPr/>
          <p:nvPr/>
        </p:nvSpPr>
        <p:spPr>
          <a:xfrm>
            <a:off x="8001000" y="2286000"/>
            <a:ext cx="1295400" cy="579438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fontAlgn="base">
              <a:buSzPct val="100000"/>
              <a:buFontTx/>
            </a:pPr>
            <a:r>
              <a:rPr lang="zh-CN" altLang="en-US" sz="3200" i="1" strike="noStrike" noProof="1">
                <a:solidFill>
                  <a:srgbClr val="0000CC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</a:rPr>
              <a:t>黄海</a:t>
            </a:r>
            <a:endParaRPr lang="zh-CN" altLang="en-US" sz="3200" i="1" strike="noStrike" noProof="1">
              <a:solidFill>
                <a:srgbClr val="0000CC"/>
              </a:solidFill>
              <a:effectLst>
                <a:outerShdw blurRad="38100" dist="38100" dir="2700000">
                  <a:srgbClr val="000000"/>
                </a:outerShdw>
              </a:effectLst>
              <a:ea typeface="微软雅黑" panose="020B0503020204020204" pitchFamily="34" charset="-122"/>
            </a:endParaRPr>
          </a:p>
        </p:txBody>
      </p:sp>
      <p:sp>
        <p:nvSpPr>
          <p:cNvPr id="2186" name="Text Box 5"/>
          <p:cNvSpPr/>
          <p:nvPr/>
        </p:nvSpPr>
        <p:spPr>
          <a:xfrm>
            <a:off x="8229600" y="3124200"/>
            <a:ext cx="1752600" cy="579438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fontAlgn="base">
              <a:buSzPct val="100000"/>
              <a:buFontTx/>
            </a:pPr>
            <a:r>
              <a:rPr lang="zh-CN" altLang="en-US" sz="3200" i="1" strike="noStrike" noProof="1">
                <a:solidFill>
                  <a:srgbClr val="0000CC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</a:rPr>
              <a:t>东海</a:t>
            </a:r>
            <a:endParaRPr lang="zh-CN" altLang="en-US" sz="3200" i="1" strike="noStrike" noProof="1">
              <a:solidFill>
                <a:srgbClr val="0000CC"/>
              </a:solidFill>
              <a:effectLst>
                <a:outerShdw blurRad="38100" dist="38100" dir="2700000">
                  <a:srgbClr val="000000"/>
                </a:outerShdw>
              </a:effectLst>
              <a:ea typeface="微软雅黑" panose="020B0503020204020204" pitchFamily="34" charset="-122"/>
            </a:endParaRPr>
          </a:p>
        </p:txBody>
      </p:sp>
      <p:sp>
        <p:nvSpPr>
          <p:cNvPr id="2187" name="Text Box 6"/>
          <p:cNvSpPr/>
          <p:nvPr/>
        </p:nvSpPr>
        <p:spPr>
          <a:xfrm>
            <a:off x="7300913" y="4267200"/>
            <a:ext cx="671513" cy="1981200"/>
          </a:xfrm>
          <a:prstGeom prst="rect">
            <a:avLst/>
          </a:prstGeom>
          <a:noFill/>
          <a:ln w="9525">
            <a:noFill/>
          </a:ln>
        </p:spPr>
        <p:txBody>
          <a:bodyPr vert="eaVert"/>
          <a:lstStyle/>
          <a:p>
            <a:pPr fontAlgn="base">
              <a:buSzPct val="100000"/>
              <a:buFontTx/>
            </a:pPr>
            <a:r>
              <a:rPr lang="en-US" altLang="zh-CN" sz="2400" strike="noStrike" noProof="1">
                <a:solidFill>
                  <a:srgbClr val="000066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</a:rPr>
              <a:t>  </a:t>
            </a:r>
            <a:r>
              <a:rPr lang="zh-CN" altLang="en-US" sz="3200" i="1" strike="noStrike" noProof="1">
                <a:solidFill>
                  <a:srgbClr val="0000CC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南   海</a:t>
            </a:r>
            <a:endParaRPr lang="zh-CN" altLang="en-US" sz="3200" i="1" strike="noStrike" noProof="1">
              <a:solidFill>
                <a:srgbClr val="0000CC"/>
              </a:solidFill>
              <a:effectLst>
                <a:outerShdw blurRad="38100" dist="38100" dir="2700000">
                  <a:srgbClr val="00000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88" name="Text Box 7"/>
          <p:cNvSpPr/>
          <p:nvPr/>
        </p:nvSpPr>
        <p:spPr>
          <a:xfrm>
            <a:off x="73025" y="0"/>
            <a:ext cx="4789488" cy="579438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fontAlgn="base">
              <a:buSzPct val="100000"/>
              <a:buFontTx/>
            </a:pPr>
            <a:r>
              <a:rPr lang="zh-CN" altLang="en-US" sz="3200" strike="noStrike" noProof="1">
                <a:solidFill>
                  <a:srgbClr val="FF00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/>
                <a:ea typeface="微软雅黑" panose="020B0503020204020204" pitchFamily="34" charset="-122"/>
                <a:cs typeface="+mn-cs"/>
              </a:rPr>
              <a:t>我国濒临的海洋</a:t>
            </a:r>
            <a:endParaRPr lang="zh-CN" altLang="en-US" sz="3200" strike="noStrike" noProof="1">
              <a:solidFill>
                <a:srgbClr val="FF0000"/>
              </a:solidFill>
              <a:effectLst>
                <a:outerShdw blurRad="38100" dist="38100" dir="2700000">
                  <a:srgbClr val="000000"/>
                </a:outerShdw>
              </a:effectLst>
              <a:latin typeface="Arial" panose="020B0604020202020204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>
    <p:cut/>
  </p:transition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0000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9BBB59"/>
        </a:accent3>
        <a:accent4>
          <a:srgbClr val="8064A2"/>
        </a:accent4>
        <a:accent5>
          <a:srgbClr val="4BACC6"/>
        </a:accent5>
        <a:accent6>
          <a:srgbClr val="F79646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9BBB59"/>
        </a:accent3>
        <a:accent4>
          <a:srgbClr val="8064A2"/>
        </a:accent4>
        <a:accent5>
          <a:srgbClr val="4BACC6"/>
        </a:accent5>
        <a:accent6>
          <a:srgbClr val="F79646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9BBB59"/>
        </a:accent3>
        <a:accent4>
          <a:srgbClr val="8064A2"/>
        </a:accent4>
        <a:accent5>
          <a:srgbClr val="4BACC6"/>
        </a:accent5>
        <a:accent6>
          <a:srgbClr val="F79646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9BBB59"/>
        </a:accent3>
        <a:accent4>
          <a:srgbClr val="8064A2"/>
        </a:accent4>
        <a:accent5>
          <a:srgbClr val="4BACC6"/>
        </a:accent5>
        <a:accent6>
          <a:srgbClr val="F79646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9BBB59"/>
        </a:accent3>
        <a:accent4>
          <a:srgbClr val="8064A2"/>
        </a:accent4>
        <a:accent5>
          <a:srgbClr val="4BACC6"/>
        </a:accent5>
        <a:accent6>
          <a:srgbClr val="F79646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8080"/>
        </a:lt1>
        <a:dk2>
          <a:srgbClr val="FFFF99"/>
        </a:dk2>
        <a:lt2>
          <a:srgbClr val="005A58"/>
        </a:lt2>
        <a:accent1>
          <a:srgbClr val="006462"/>
        </a:accent1>
        <a:accent2>
          <a:srgbClr val="6D6FC7"/>
        </a:accent2>
        <a:accent3>
          <a:srgbClr val="9BBB59"/>
        </a:accent3>
        <a:accent4>
          <a:srgbClr val="8064A2"/>
        </a:accent4>
        <a:accent5>
          <a:srgbClr val="4BACC6"/>
        </a:accent5>
        <a:accent6>
          <a:srgbClr val="F79646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800000"/>
        </a:lt1>
        <a:dk2>
          <a:srgbClr val="DFD293"/>
        </a:dk2>
        <a:lt2>
          <a:srgbClr val="5C1F00"/>
        </a:lt2>
        <a:accent1>
          <a:srgbClr val="CC3300"/>
        </a:accent1>
        <a:accent2>
          <a:srgbClr val="BE7960"/>
        </a:accent2>
        <a:accent3>
          <a:srgbClr val="9BBB59"/>
        </a:accent3>
        <a:accent4>
          <a:srgbClr val="8064A2"/>
        </a:accent4>
        <a:accent5>
          <a:srgbClr val="4BACC6"/>
        </a:accent5>
        <a:accent6>
          <a:srgbClr val="F79646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CCFFFF"/>
        </a:dk2>
        <a:lt2>
          <a:srgbClr val="003366"/>
        </a:lt2>
        <a:accent1>
          <a:srgbClr val="3366CC"/>
        </a:accent1>
        <a:accent2>
          <a:srgbClr val="00B000"/>
        </a:accent2>
        <a:accent3>
          <a:srgbClr val="9BBB59"/>
        </a:accent3>
        <a:accent4>
          <a:srgbClr val="8064A2"/>
        </a:accent4>
        <a:accent5>
          <a:srgbClr val="4BACC6"/>
        </a:accent5>
        <a:accent6>
          <a:srgbClr val="F79646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00"/>
        </a:lt1>
        <a:dk2>
          <a:srgbClr val="E3EBF1"/>
        </a:dk2>
        <a:lt2>
          <a:srgbClr val="336699"/>
        </a:lt2>
        <a:accent1>
          <a:srgbClr val="003399"/>
        </a:accent1>
        <a:accent2>
          <a:srgbClr val="468A4B"/>
        </a:accent2>
        <a:accent3>
          <a:srgbClr val="9BBB59"/>
        </a:accent3>
        <a:accent4>
          <a:srgbClr val="8064A2"/>
        </a:accent4>
        <a:accent5>
          <a:srgbClr val="4BACC6"/>
        </a:accent5>
        <a:accent6>
          <a:srgbClr val="F79646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86B5D"/>
        </a:lt1>
        <a:dk2>
          <a:srgbClr val="D1D1CB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9BBB59"/>
        </a:accent3>
        <a:accent4>
          <a:srgbClr val="8064A2"/>
        </a:accent4>
        <a:accent5>
          <a:srgbClr val="4BACC6"/>
        </a:accent5>
        <a:accent6>
          <a:srgbClr val="F79646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66699"/>
        </a:lt1>
        <a:dk2>
          <a:srgbClr val="FFFFFF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9BBB59"/>
        </a:accent3>
        <a:accent4>
          <a:srgbClr val="8064A2"/>
        </a:accent4>
        <a:accent5>
          <a:srgbClr val="4BACC6"/>
        </a:accent5>
        <a:accent6>
          <a:srgbClr val="F79646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23E26"/>
        </a:lt1>
        <a:dk2>
          <a:srgbClr val="DFC08D"/>
        </a:dk2>
        <a:lt2>
          <a:srgbClr val="2D2015"/>
        </a:lt2>
        <a:accent1>
          <a:srgbClr val="8C7B70"/>
        </a:accent1>
        <a:accent2>
          <a:srgbClr val="8F5F2F"/>
        </a:accent2>
        <a:accent3>
          <a:srgbClr val="9BBB59"/>
        </a:accent3>
        <a:accent4>
          <a:srgbClr val="8064A2"/>
        </a:accent4>
        <a:accent5>
          <a:srgbClr val="4BACC6"/>
        </a:accent5>
        <a:accent6>
          <a:srgbClr val="F79646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9BBB59"/>
        </a:accent3>
        <a:accent4>
          <a:srgbClr val="8064A2"/>
        </a:accent4>
        <a:accent5>
          <a:srgbClr val="4BACC6"/>
        </a:accent5>
        <a:accent6>
          <a:srgbClr val="F79646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9BBB59"/>
        </a:accent3>
        <a:accent4>
          <a:srgbClr val="8064A2"/>
        </a:accent4>
        <a:accent5>
          <a:srgbClr val="4BACC6"/>
        </a:accent5>
        <a:accent6>
          <a:srgbClr val="F79646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9BBB59"/>
        </a:accent3>
        <a:accent4>
          <a:srgbClr val="8064A2"/>
        </a:accent4>
        <a:accent5>
          <a:srgbClr val="4BACC6"/>
        </a:accent5>
        <a:accent6>
          <a:srgbClr val="F79646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9BBB59"/>
        </a:accent3>
        <a:accent4>
          <a:srgbClr val="8064A2"/>
        </a:accent4>
        <a:accent5>
          <a:srgbClr val="4BACC6"/>
        </a:accent5>
        <a:accent6>
          <a:srgbClr val="F79646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9BBB59"/>
        </a:accent3>
        <a:accent4>
          <a:srgbClr val="8064A2"/>
        </a:accent4>
        <a:accent5>
          <a:srgbClr val="4BACC6"/>
        </a:accent5>
        <a:accent6>
          <a:srgbClr val="F79646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8080"/>
        </a:lt1>
        <a:dk2>
          <a:srgbClr val="FFFF99"/>
        </a:dk2>
        <a:lt2>
          <a:srgbClr val="005A58"/>
        </a:lt2>
        <a:accent1>
          <a:srgbClr val="006462"/>
        </a:accent1>
        <a:accent2>
          <a:srgbClr val="6D6FC7"/>
        </a:accent2>
        <a:accent3>
          <a:srgbClr val="9BBB59"/>
        </a:accent3>
        <a:accent4>
          <a:srgbClr val="8064A2"/>
        </a:accent4>
        <a:accent5>
          <a:srgbClr val="4BACC6"/>
        </a:accent5>
        <a:accent6>
          <a:srgbClr val="F79646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800000"/>
        </a:lt1>
        <a:dk2>
          <a:srgbClr val="DFD293"/>
        </a:dk2>
        <a:lt2>
          <a:srgbClr val="5C1F00"/>
        </a:lt2>
        <a:accent1>
          <a:srgbClr val="CC3300"/>
        </a:accent1>
        <a:accent2>
          <a:srgbClr val="BE7960"/>
        </a:accent2>
        <a:accent3>
          <a:srgbClr val="9BBB59"/>
        </a:accent3>
        <a:accent4>
          <a:srgbClr val="8064A2"/>
        </a:accent4>
        <a:accent5>
          <a:srgbClr val="4BACC6"/>
        </a:accent5>
        <a:accent6>
          <a:srgbClr val="F79646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CCFFFF"/>
        </a:dk2>
        <a:lt2>
          <a:srgbClr val="003366"/>
        </a:lt2>
        <a:accent1>
          <a:srgbClr val="3366CC"/>
        </a:accent1>
        <a:accent2>
          <a:srgbClr val="00B000"/>
        </a:accent2>
        <a:accent3>
          <a:srgbClr val="9BBB59"/>
        </a:accent3>
        <a:accent4>
          <a:srgbClr val="8064A2"/>
        </a:accent4>
        <a:accent5>
          <a:srgbClr val="4BACC6"/>
        </a:accent5>
        <a:accent6>
          <a:srgbClr val="F79646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00"/>
        </a:lt1>
        <a:dk2>
          <a:srgbClr val="E3EBF1"/>
        </a:dk2>
        <a:lt2>
          <a:srgbClr val="336699"/>
        </a:lt2>
        <a:accent1>
          <a:srgbClr val="003399"/>
        </a:accent1>
        <a:accent2>
          <a:srgbClr val="468A4B"/>
        </a:accent2>
        <a:accent3>
          <a:srgbClr val="9BBB59"/>
        </a:accent3>
        <a:accent4>
          <a:srgbClr val="8064A2"/>
        </a:accent4>
        <a:accent5>
          <a:srgbClr val="4BACC6"/>
        </a:accent5>
        <a:accent6>
          <a:srgbClr val="F79646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86B5D"/>
        </a:lt1>
        <a:dk2>
          <a:srgbClr val="D1D1CB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9BBB59"/>
        </a:accent3>
        <a:accent4>
          <a:srgbClr val="8064A2"/>
        </a:accent4>
        <a:accent5>
          <a:srgbClr val="4BACC6"/>
        </a:accent5>
        <a:accent6>
          <a:srgbClr val="F79646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66699"/>
        </a:lt1>
        <a:dk2>
          <a:srgbClr val="FFFFFF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9BBB59"/>
        </a:accent3>
        <a:accent4>
          <a:srgbClr val="8064A2"/>
        </a:accent4>
        <a:accent5>
          <a:srgbClr val="4BACC6"/>
        </a:accent5>
        <a:accent6>
          <a:srgbClr val="F79646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23E26"/>
        </a:lt1>
        <a:dk2>
          <a:srgbClr val="DFC08D"/>
        </a:dk2>
        <a:lt2>
          <a:srgbClr val="2D2015"/>
        </a:lt2>
        <a:accent1>
          <a:srgbClr val="8C7B70"/>
        </a:accent1>
        <a:accent2>
          <a:srgbClr val="8F5F2F"/>
        </a:accent2>
        <a:accent3>
          <a:srgbClr val="9BBB59"/>
        </a:accent3>
        <a:accent4>
          <a:srgbClr val="8064A2"/>
        </a:accent4>
        <a:accent5>
          <a:srgbClr val="4BACC6"/>
        </a:accent5>
        <a:accent6>
          <a:srgbClr val="F79646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9BBB59"/>
        </a:accent3>
        <a:accent4>
          <a:srgbClr val="8064A2"/>
        </a:accent4>
        <a:accent5>
          <a:srgbClr val="4BACC6"/>
        </a:accent5>
        <a:accent6>
          <a:srgbClr val="F79646"/>
        </a:accent6>
        <a:hlink>
          <a:srgbClr val="000000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</TotalTime>
  <Words>1751</Words>
  <Application>Microsoft Office PowerPoint</Application>
  <PresentationFormat>宽屏</PresentationFormat>
  <Paragraphs>247</Paragraphs>
  <Slides>28</Slides>
  <Notes>1</Notes>
  <HiddenSlides>2</HiddenSlides>
  <MMClips>1</MMClips>
  <ScaleCrop>false</ScaleCrop>
  <HeadingPairs>
    <vt:vector size="8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41" baseType="lpstr">
      <vt:lpstr>黑体</vt:lpstr>
      <vt:lpstr>楷体_GB2312</vt:lpstr>
      <vt:lpstr>隶书</vt:lpstr>
      <vt:lpstr>宋体</vt:lpstr>
      <vt:lpstr>微软雅黑</vt:lpstr>
      <vt:lpstr>Arial</vt:lpstr>
      <vt:lpstr>Calibri</vt:lpstr>
      <vt:lpstr>Calibri Light</vt:lpstr>
      <vt:lpstr>Tahoma</vt:lpstr>
      <vt:lpstr>Times New Roman</vt:lpstr>
      <vt:lpstr>Office 主题</vt:lpstr>
      <vt:lpstr>2_默认设计模板</vt:lpstr>
      <vt:lpstr>Bitmap Image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第一节 中国地势</dc:title>
  <dc:creator>LAOQIAN</dc:creator>
  <cp:lastModifiedBy>会玲 郭</cp:lastModifiedBy>
  <cp:revision>309</cp:revision>
  <dcterms:created xsi:type="dcterms:W3CDTF">2016-09-19T03:07:00Z</dcterms:created>
  <dcterms:modified xsi:type="dcterms:W3CDTF">2020-04-14T14:16:57Z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2052-11.1.0.9141</vt:lpwstr>
  </property>
</Properties>
</file>